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9"/>
  </p:notesMasterIdLst>
  <p:sldIdLst>
    <p:sldId id="385" r:id="rId3"/>
    <p:sldId id="432" r:id="rId4"/>
    <p:sldId id="431" r:id="rId5"/>
    <p:sldId id="396" r:id="rId6"/>
    <p:sldId id="433" r:id="rId7"/>
    <p:sldId id="395" r:id="rId8"/>
    <p:sldId id="401" r:id="rId9"/>
    <p:sldId id="402" r:id="rId10"/>
    <p:sldId id="426" r:id="rId11"/>
    <p:sldId id="428" r:id="rId12"/>
    <p:sldId id="427" r:id="rId13"/>
    <p:sldId id="435" r:id="rId14"/>
    <p:sldId id="436" r:id="rId15"/>
    <p:sldId id="430" r:id="rId16"/>
    <p:sldId id="429" r:id="rId17"/>
    <p:sldId id="423" r:id="rId18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8800"/>
    <a:srgbClr val="FFCC00"/>
    <a:srgbClr val="FFFFFF"/>
    <a:srgbClr val="000000"/>
    <a:srgbClr val="950000"/>
    <a:srgbClr val="212121"/>
    <a:srgbClr val="B2B2B2"/>
    <a:srgbClr val="808080"/>
    <a:srgbClr val="C0C0C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25" autoAdjust="0"/>
  </p:normalViewPr>
  <p:slideViewPr>
    <p:cSldViewPr snapToGrid="0">
      <p:cViewPr varScale="1">
        <p:scale>
          <a:sx n="67" d="100"/>
          <a:sy n="67" d="100"/>
        </p:scale>
        <p:origin x="12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1D4CA0-192F-4DBD-BEE3-561AB6814FD5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D"/>
        </a:p>
      </dgm:t>
    </dgm:pt>
    <dgm:pt modelId="{83C73D93-6017-494B-B63C-80FE5CDA1593}">
      <dgm:prSet phldrT="[Text]"/>
      <dgm:spPr>
        <a:solidFill>
          <a:schemeClr val="bg1"/>
        </a:solidFill>
      </dgm:spPr>
      <dgm:t>
        <a:bodyPr/>
        <a:lstStyle/>
        <a:p>
          <a:pPr>
            <a:buNone/>
          </a:pPr>
          <a:r>
            <a:rPr lang="en-ID" b="1" dirty="0">
              <a:latin typeface="+mj-lt"/>
              <a:ea typeface="+mn-ea"/>
              <a:cs typeface="Arial" panose="020B0604020202020204" pitchFamily="34" charset="0"/>
            </a:rPr>
            <a:t>NASIONAL</a:t>
          </a:r>
        </a:p>
        <a:p>
          <a:pPr>
            <a:buNone/>
          </a:pPr>
          <a:r>
            <a:rPr lang="en-US" altLang="ko-KR" b="1" dirty="0" err="1">
              <a:latin typeface="+mj-lt"/>
              <a:ea typeface="맑은 고딕" panose="020B0503020000020004" pitchFamily="34" charset="-127"/>
              <a:cs typeface="Arial" pitchFamily="34" charset="0"/>
            </a:rPr>
            <a:t>Penguatan</a:t>
          </a:r>
          <a:r>
            <a:rPr lang="en-US" altLang="ko-KR" b="1" dirty="0">
              <a:latin typeface="+mj-lt"/>
              <a:ea typeface="맑은 고딕" panose="020B0503020000020004" pitchFamily="34" charset="-127"/>
              <a:cs typeface="Arial" pitchFamily="34" charset="0"/>
            </a:rPr>
            <a:t> Peran </a:t>
          </a:r>
          <a:r>
            <a:rPr lang="en-US" altLang="ko-KR" b="1" dirty="0" err="1">
              <a:latin typeface="+mj-lt"/>
              <a:ea typeface="맑은 고딕" panose="020B0503020000020004" pitchFamily="34" charset="-127"/>
              <a:cs typeface="Arial" pitchFamily="34" charset="0"/>
            </a:rPr>
            <a:t>Kepemimpinan</a:t>
          </a:r>
          <a:r>
            <a:rPr lang="en-US" altLang="ko-KR" b="1" dirty="0">
              <a:latin typeface="+mj-lt"/>
              <a:ea typeface="맑은 고딕" panose="020B0503020000020004" pitchFamily="34" charset="-127"/>
              <a:cs typeface="Arial" pitchFamily="34" charset="0"/>
            </a:rPr>
            <a:t> Nasional dalam Transformasi Tata Kelola </a:t>
          </a:r>
          <a:r>
            <a:rPr lang="en-US" altLang="ko-KR" b="1" dirty="0" err="1">
              <a:latin typeface="+mj-lt"/>
              <a:ea typeface="맑은 고딕" panose="020B0503020000020004" pitchFamily="34" charset="-127"/>
              <a:cs typeface="Arial" pitchFamily="34" charset="0"/>
            </a:rPr>
            <a:t>Pemerintahan</a:t>
          </a:r>
          <a:r>
            <a:rPr lang="en-US" altLang="ko-KR" b="1" dirty="0">
              <a:latin typeface="+mj-lt"/>
              <a:ea typeface="맑은 고딕" panose="020B0503020000020004" pitchFamily="34" charset="-127"/>
              <a:cs typeface="Arial" pitchFamily="34" charset="0"/>
            </a:rPr>
            <a:t> Untuk </a:t>
          </a:r>
          <a:r>
            <a:rPr lang="en-US" altLang="ko-KR" b="1" dirty="0" err="1">
              <a:latin typeface="+mj-lt"/>
              <a:ea typeface="맑은 고딕" panose="020B0503020000020004" pitchFamily="34" charset="-127"/>
              <a:cs typeface="Arial" pitchFamily="34" charset="0"/>
            </a:rPr>
            <a:t>Mewujudkan</a:t>
          </a:r>
          <a:r>
            <a:rPr lang="en-US" altLang="ko-KR" b="1" dirty="0">
              <a:latin typeface="+mj-lt"/>
              <a:ea typeface="맑은 고딕" panose="020B0503020000020004" pitchFamily="34" charset="-127"/>
              <a:cs typeface="Arial" pitchFamily="34" charset="0"/>
            </a:rPr>
            <a:t> </a:t>
          </a:r>
          <a:r>
            <a:rPr lang="en-US" altLang="ko-KR" b="1" dirty="0" err="1">
              <a:latin typeface="+mj-lt"/>
              <a:ea typeface="맑은 고딕" panose="020B0503020000020004" pitchFamily="34" charset="-127"/>
              <a:cs typeface="Arial" pitchFamily="34" charset="0"/>
            </a:rPr>
            <a:t>Visi</a:t>
          </a:r>
          <a:r>
            <a:rPr lang="en-US" altLang="ko-KR" b="1" dirty="0">
              <a:latin typeface="+mj-lt"/>
              <a:ea typeface="맑은 고딕" panose="020B0503020000020004" pitchFamily="34" charset="-127"/>
              <a:cs typeface="Arial" pitchFamily="34" charset="0"/>
            </a:rPr>
            <a:t> Indonesia 2029”</a:t>
          </a:r>
          <a:endParaRPr lang="en-ID" dirty="0"/>
        </a:p>
      </dgm:t>
    </dgm:pt>
    <dgm:pt modelId="{35641BF7-CBF8-482D-928A-FE6CA7BB1C9C}" type="parTrans" cxnId="{9E6B940F-9CA0-4EDA-875D-9A39B0D28185}">
      <dgm:prSet/>
      <dgm:spPr/>
      <dgm:t>
        <a:bodyPr/>
        <a:lstStyle/>
        <a:p>
          <a:endParaRPr lang="en-ID"/>
        </a:p>
      </dgm:t>
    </dgm:pt>
    <dgm:pt modelId="{0430EBCC-2459-4EF6-B83A-BF4997A88DDD}" type="sibTrans" cxnId="{9E6B940F-9CA0-4EDA-875D-9A39B0D28185}">
      <dgm:prSet/>
      <dgm:spPr/>
      <dgm:t>
        <a:bodyPr/>
        <a:lstStyle/>
        <a:p>
          <a:endParaRPr lang="en-ID"/>
        </a:p>
      </dgm:t>
    </dgm:pt>
    <dgm:pt modelId="{F37E362F-D265-4903-A359-87A0E058F218}">
      <dgm:prSet phldrT="[Text]"/>
      <dgm:spPr/>
      <dgm:t>
        <a:bodyPr/>
        <a:lstStyle/>
        <a:p>
          <a:pPr>
            <a:buNone/>
          </a:pPr>
          <a:r>
            <a:rPr lang="en-ID" b="1">
              <a:latin typeface="+mj-lt"/>
              <a:ea typeface="+mn-ea"/>
              <a:cs typeface="Arial" panose="020B0604020202020204" pitchFamily="34" charset="0"/>
            </a:rPr>
            <a:t>PKN II ANGKATAN XXXI</a:t>
          </a:r>
        </a:p>
        <a:p>
          <a:pPr>
            <a:buNone/>
          </a:pPr>
          <a:r>
            <a:rPr lang="en-US" b="1">
              <a:latin typeface="+mj-lt"/>
              <a:ea typeface="Arial"/>
              <a:cs typeface="Arial"/>
            </a:rPr>
            <a:t>Transformasi Digital Guna Mewujudkan Tata Kelola Pemerintahan yang Bersih dan Terintegrasi</a:t>
          </a:r>
          <a:endParaRPr lang="en-ID" dirty="0"/>
        </a:p>
      </dgm:t>
    </dgm:pt>
    <dgm:pt modelId="{290481D2-2A5C-4E46-BF5F-8C6007289942}" type="parTrans" cxnId="{8832A931-8326-4846-AB4C-8A0CF2A3034F}">
      <dgm:prSet/>
      <dgm:spPr/>
      <dgm:t>
        <a:bodyPr/>
        <a:lstStyle/>
        <a:p>
          <a:endParaRPr lang="en-ID"/>
        </a:p>
      </dgm:t>
    </dgm:pt>
    <dgm:pt modelId="{702616E7-F5BB-4090-B334-6EFB39E0523B}" type="sibTrans" cxnId="{8832A931-8326-4846-AB4C-8A0CF2A3034F}">
      <dgm:prSet/>
      <dgm:spPr/>
      <dgm:t>
        <a:bodyPr/>
        <a:lstStyle/>
        <a:p>
          <a:endParaRPr lang="en-ID"/>
        </a:p>
      </dgm:t>
    </dgm:pt>
    <dgm:pt modelId="{488ADC88-0687-42A9-8FC6-0FF7AACAEC80}" type="pres">
      <dgm:prSet presAssocID="{401D4CA0-192F-4DBD-BEE3-561AB6814FD5}" presName="linear" presStyleCnt="0">
        <dgm:presLayoutVars>
          <dgm:animLvl val="lvl"/>
          <dgm:resizeHandles val="exact"/>
        </dgm:presLayoutVars>
      </dgm:prSet>
      <dgm:spPr/>
    </dgm:pt>
    <dgm:pt modelId="{70F84832-840A-48F9-8498-6F58F711D20D}" type="pres">
      <dgm:prSet presAssocID="{83C73D93-6017-494B-B63C-80FE5CDA159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6AA72E8-9864-4057-BC88-914A12736031}" type="pres">
      <dgm:prSet presAssocID="{0430EBCC-2459-4EF6-B83A-BF4997A88DDD}" presName="spacer" presStyleCnt="0"/>
      <dgm:spPr/>
    </dgm:pt>
    <dgm:pt modelId="{36A354A1-A66D-43C1-800B-F2D05EE11073}" type="pres">
      <dgm:prSet presAssocID="{F37E362F-D265-4903-A359-87A0E058F21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E6B940F-9CA0-4EDA-875D-9A39B0D28185}" srcId="{401D4CA0-192F-4DBD-BEE3-561AB6814FD5}" destId="{83C73D93-6017-494B-B63C-80FE5CDA1593}" srcOrd="0" destOrd="0" parTransId="{35641BF7-CBF8-482D-928A-FE6CA7BB1C9C}" sibTransId="{0430EBCC-2459-4EF6-B83A-BF4997A88DDD}"/>
    <dgm:cxn modelId="{443F501A-00DE-4E7F-B9CF-7CC25B341F4E}" type="presOf" srcId="{83C73D93-6017-494B-B63C-80FE5CDA1593}" destId="{70F84832-840A-48F9-8498-6F58F711D20D}" srcOrd="0" destOrd="0" presId="urn:microsoft.com/office/officeart/2005/8/layout/vList2"/>
    <dgm:cxn modelId="{8832A931-8326-4846-AB4C-8A0CF2A3034F}" srcId="{401D4CA0-192F-4DBD-BEE3-561AB6814FD5}" destId="{F37E362F-D265-4903-A359-87A0E058F218}" srcOrd="1" destOrd="0" parTransId="{290481D2-2A5C-4E46-BF5F-8C6007289942}" sibTransId="{702616E7-F5BB-4090-B334-6EFB39E0523B}"/>
    <dgm:cxn modelId="{D86CCBC5-E60A-41CA-9F70-F39737595869}" type="presOf" srcId="{401D4CA0-192F-4DBD-BEE3-561AB6814FD5}" destId="{488ADC88-0687-42A9-8FC6-0FF7AACAEC80}" srcOrd="0" destOrd="0" presId="urn:microsoft.com/office/officeart/2005/8/layout/vList2"/>
    <dgm:cxn modelId="{3C5CA3CC-AF7D-4FF0-BA08-5C6E03535414}" type="presOf" srcId="{F37E362F-D265-4903-A359-87A0E058F218}" destId="{36A354A1-A66D-43C1-800B-F2D05EE11073}" srcOrd="0" destOrd="0" presId="urn:microsoft.com/office/officeart/2005/8/layout/vList2"/>
    <dgm:cxn modelId="{F7FB5692-65C0-41BC-83BF-A6D777987670}" type="presParOf" srcId="{488ADC88-0687-42A9-8FC6-0FF7AACAEC80}" destId="{70F84832-840A-48F9-8498-6F58F711D20D}" srcOrd="0" destOrd="0" presId="urn:microsoft.com/office/officeart/2005/8/layout/vList2"/>
    <dgm:cxn modelId="{EDE5C78B-6556-4220-80C7-7C9F148F97D9}" type="presParOf" srcId="{488ADC88-0687-42A9-8FC6-0FF7AACAEC80}" destId="{56AA72E8-9864-4057-BC88-914A12736031}" srcOrd="1" destOrd="0" presId="urn:microsoft.com/office/officeart/2005/8/layout/vList2"/>
    <dgm:cxn modelId="{5FC6768B-0FE7-4E60-A60C-7E42E094E763}" type="presParOf" srcId="{488ADC88-0687-42A9-8FC6-0FF7AACAEC80}" destId="{36A354A1-A66D-43C1-800B-F2D05EE1107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B1BC26-A350-4E7E-A4EB-91DFA742FA1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16776A-6A90-48FC-86FB-47D0F6510BE1}">
      <dgm:prSet custT="1"/>
      <dgm:spPr>
        <a:xfrm>
          <a:off x="0" y="153286"/>
          <a:ext cx="6457072" cy="991231"/>
        </a:xfrm>
        <a:prstGeom prst="roundRect">
          <a:avLst/>
        </a:prstGeom>
        <a:solidFill>
          <a:srgbClr val="F8F8F8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Pengembangan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fitur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pada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sistem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informasi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personel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Dokkes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Polri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untuk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binkarir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JFK 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bagi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PNS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Dokkes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Polri</a:t>
          </a:r>
          <a:endParaRPr lang="en-US" sz="200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Arial" panose="020B0604020202020204" pitchFamily="34" charset="0"/>
          </a:endParaRPr>
        </a:p>
      </dgm:t>
    </dgm:pt>
    <dgm:pt modelId="{9B0AA278-2E94-44A7-ADE4-5A744F3858FD}" type="parTrans" cxnId="{99B3CC53-E598-449B-8AF8-7124EF28B750}">
      <dgm:prSet/>
      <dgm:spPr/>
      <dgm:t>
        <a:bodyPr/>
        <a:lstStyle/>
        <a:p>
          <a:endParaRPr lang="en-US" sz="2400">
            <a:latin typeface="Arial Rounded MT Bold" panose="020F0704030504030204" pitchFamily="34" charset="0"/>
          </a:endParaRPr>
        </a:p>
      </dgm:t>
    </dgm:pt>
    <dgm:pt modelId="{96607791-8C00-4D55-88E4-E166F6AE5C4D}" type="sibTrans" cxnId="{99B3CC53-E598-449B-8AF8-7124EF28B750}">
      <dgm:prSet/>
      <dgm:spPr/>
      <dgm:t>
        <a:bodyPr/>
        <a:lstStyle/>
        <a:p>
          <a:endParaRPr lang="en-US" sz="2400">
            <a:latin typeface="Arial Rounded MT Bold" panose="020F0704030504030204" pitchFamily="34" charset="0"/>
          </a:endParaRPr>
        </a:p>
      </dgm:t>
    </dgm:pt>
    <dgm:pt modelId="{708F2D00-F71C-47E4-B5F2-3E63ED7FE367}">
      <dgm:prSet custT="1"/>
      <dgm:spPr>
        <a:xfrm>
          <a:off x="0" y="1302442"/>
          <a:ext cx="6457072" cy="900117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Sosialisasi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binkarir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JFK PNS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Dokkes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Polri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kepada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pembina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fungsi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SDM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Dokkes</a:t>
          </a:r>
          <a:r>
            <a:rPr lang="en-ID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Polri</a:t>
          </a:r>
          <a:endParaRPr lang="en-US" sz="200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Arial" panose="020B0604020202020204" pitchFamily="34" charset="0"/>
          </a:endParaRPr>
        </a:p>
      </dgm:t>
    </dgm:pt>
    <dgm:pt modelId="{8BF9448D-27D9-46E3-857D-39CA9F77B61A}" type="parTrans" cxnId="{33FDCB71-7E06-45AD-B16D-B9F9519FF3CF}">
      <dgm:prSet/>
      <dgm:spPr/>
      <dgm:t>
        <a:bodyPr/>
        <a:lstStyle/>
        <a:p>
          <a:endParaRPr lang="en-US" sz="2400">
            <a:latin typeface="Arial Rounded MT Bold" panose="020F0704030504030204" pitchFamily="34" charset="0"/>
          </a:endParaRPr>
        </a:p>
      </dgm:t>
    </dgm:pt>
    <dgm:pt modelId="{FF41665E-64F3-4F99-B8CD-7388D300F6CE}" type="sibTrans" cxnId="{33FDCB71-7E06-45AD-B16D-B9F9519FF3CF}">
      <dgm:prSet/>
      <dgm:spPr/>
      <dgm:t>
        <a:bodyPr/>
        <a:lstStyle/>
        <a:p>
          <a:endParaRPr lang="en-US" sz="2400">
            <a:latin typeface="Arial Rounded MT Bold" panose="020F0704030504030204" pitchFamily="34" charset="0"/>
          </a:endParaRPr>
        </a:p>
      </dgm:t>
    </dgm:pt>
    <dgm:pt modelId="{EB2074D9-BC17-4119-95C3-72C5F15320D4}">
      <dgm:prSet custT="1"/>
      <dgm:spPr>
        <a:xfrm>
          <a:off x="0" y="2337285"/>
          <a:ext cx="6457072" cy="1068052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Memanfaatkan</a:t>
          </a:r>
          <a:r>
            <a:rPr lang="en-US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SDM  sesuai </a:t>
          </a:r>
          <a:r>
            <a:rPr lang="en-US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keahlian</a:t>
          </a:r>
          <a:r>
            <a:rPr lang="en-US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sebagai </a:t>
          </a:r>
          <a:r>
            <a:rPr lang="en-US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tim</a:t>
          </a:r>
          <a:r>
            <a:rPr lang="en-US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efektif</a:t>
          </a:r>
        </a:p>
      </dgm:t>
    </dgm:pt>
    <dgm:pt modelId="{73D563D4-CADE-498F-B591-ABEC9878C26B}" type="parTrans" cxnId="{2DFAA819-6C9C-4C0D-8B59-DF5CC6E23C44}">
      <dgm:prSet/>
      <dgm:spPr/>
      <dgm:t>
        <a:bodyPr/>
        <a:lstStyle/>
        <a:p>
          <a:endParaRPr lang="en-US" sz="2400">
            <a:latin typeface="Arial Rounded MT Bold" panose="020F0704030504030204" pitchFamily="34" charset="0"/>
          </a:endParaRPr>
        </a:p>
      </dgm:t>
    </dgm:pt>
    <dgm:pt modelId="{E938F7A2-8415-45DC-938A-1F79BD72418B}" type="sibTrans" cxnId="{2DFAA819-6C9C-4C0D-8B59-DF5CC6E23C44}">
      <dgm:prSet/>
      <dgm:spPr/>
      <dgm:t>
        <a:bodyPr/>
        <a:lstStyle/>
        <a:p>
          <a:endParaRPr lang="en-US" sz="2400">
            <a:latin typeface="Arial Rounded MT Bold" panose="020F0704030504030204" pitchFamily="34" charset="0"/>
          </a:endParaRPr>
        </a:p>
      </dgm:t>
    </dgm:pt>
    <dgm:pt modelId="{CA211F42-C50C-411B-8B5D-7AD6A3CCF5C5}">
      <dgm:prSet custT="1"/>
      <dgm:spPr>
        <a:xfrm>
          <a:off x="0" y="3534415"/>
          <a:ext cx="6457072" cy="1216494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Membina</a:t>
          </a:r>
          <a:r>
            <a:rPr lang="en-US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kerjasama</a:t>
          </a:r>
          <a:r>
            <a:rPr lang="en-US" sz="20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dan koordinasi dengan  stakeholder</a:t>
          </a:r>
        </a:p>
      </dgm:t>
    </dgm:pt>
    <dgm:pt modelId="{AC1A892E-B74D-4F0E-8E14-49306578241B}" type="parTrans" cxnId="{22C75BC2-510C-4176-8FE3-CA97DD85DD6F}">
      <dgm:prSet/>
      <dgm:spPr/>
      <dgm:t>
        <a:bodyPr/>
        <a:lstStyle/>
        <a:p>
          <a:endParaRPr lang="en-US" sz="2400">
            <a:latin typeface="Arial Rounded MT Bold" panose="020F0704030504030204" pitchFamily="34" charset="0"/>
          </a:endParaRPr>
        </a:p>
      </dgm:t>
    </dgm:pt>
    <dgm:pt modelId="{E139E207-282B-443A-9601-3BB4DB451813}" type="sibTrans" cxnId="{22C75BC2-510C-4176-8FE3-CA97DD85DD6F}">
      <dgm:prSet/>
      <dgm:spPr/>
      <dgm:t>
        <a:bodyPr/>
        <a:lstStyle/>
        <a:p>
          <a:endParaRPr lang="en-US" sz="2400">
            <a:latin typeface="Arial Rounded MT Bold" panose="020F0704030504030204" pitchFamily="34" charset="0"/>
          </a:endParaRPr>
        </a:p>
      </dgm:t>
    </dgm:pt>
    <dgm:pt modelId="{C57893DF-9232-4AF6-8E0C-B348A6312E3A}" type="pres">
      <dgm:prSet presAssocID="{E2B1BC26-A350-4E7E-A4EB-91DFA742FA1E}" presName="linear" presStyleCnt="0">
        <dgm:presLayoutVars>
          <dgm:animLvl val="lvl"/>
          <dgm:resizeHandles val="exact"/>
        </dgm:presLayoutVars>
      </dgm:prSet>
      <dgm:spPr/>
    </dgm:pt>
    <dgm:pt modelId="{AA93E02F-A082-4974-8239-F1B5CB426E75}" type="pres">
      <dgm:prSet presAssocID="{9B16776A-6A90-48FC-86FB-47D0F6510BE1}" presName="parentText" presStyleLbl="node1" presStyleIdx="0" presStyleCnt="4" custScaleX="100000" custScaleY="82735" custLinFactNeighborX="373" custLinFactNeighborY="11062">
        <dgm:presLayoutVars>
          <dgm:chMax val="0"/>
          <dgm:bulletEnabled val="1"/>
        </dgm:presLayoutVars>
      </dgm:prSet>
      <dgm:spPr/>
    </dgm:pt>
    <dgm:pt modelId="{F337CD94-064F-4873-B9B8-C3CA77DB2017}" type="pres">
      <dgm:prSet presAssocID="{96607791-8C00-4D55-88E4-E166F6AE5C4D}" presName="spacer" presStyleCnt="0"/>
      <dgm:spPr/>
    </dgm:pt>
    <dgm:pt modelId="{1DD58795-5A50-49E8-9BCE-A6E7D6A3C66A}" type="pres">
      <dgm:prSet presAssocID="{708F2D00-F71C-47E4-B5F2-3E63ED7FE367}" presName="parentText" presStyleLbl="node1" presStyleIdx="1" presStyleCnt="4" custScaleY="75130" custLinFactNeighborX="186" custLinFactNeighborY="-3258">
        <dgm:presLayoutVars>
          <dgm:chMax val="0"/>
          <dgm:bulletEnabled val="1"/>
        </dgm:presLayoutVars>
      </dgm:prSet>
      <dgm:spPr/>
    </dgm:pt>
    <dgm:pt modelId="{76A2439B-4B86-45EE-BCF8-3CFF15D96CA4}" type="pres">
      <dgm:prSet presAssocID="{FF41665E-64F3-4F99-B8CD-7388D300F6CE}" presName="spacer" presStyleCnt="0"/>
      <dgm:spPr/>
    </dgm:pt>
    <dgm:pt modelId="{6023C976-BD29-4582-8BDE-D54F64BBE072}" type="pres">
      <dgm:prSet presAssocID="{EB2074D9-BC17-4119-95C3-72C5F15320D4}" presName="parentText" presStyleLbl="node1" presStyleIdx="2" presStyleCnt="4" custScaleY="89147" custLinFactNeighborX="-184" custLinFactNeighborY="-30165">
        <dgm:presLayoutVars>
          <dgm:chMax val="0"/>
          <dgm:bulletEnabled val="1"/>
        </dgm:presLayoutVars>
      </dgm:prSet>
      <dgm:spPr/>
    </dgm:pt>
    <dgm:pt modelId="{4F1E7C05-0D56-48D3-824F-A4837008E4DF}" type="pres">
      <dgm:prSet presAssocID="{E938F7A2-8415-45DC-938A-1F79BD72418B}" presName="spacer" presStyleCnt="0"/>
      <dgm:spPr/>
    </dgm:pt>
    <dgm:pt modelId="{9F4982D2-68BD-4453-A8E8-6CF923466E50}" type="pres">
      <dgm:prSet presAssocID="{CA211F42-C50C-411B-8B5D-7AD6A3CCF5C5}" presName="parentText" presStyleLbl="node1" presStyleIdx="3" presStyleCnt="4" custScaleY="101537" custLinFactNeighborX="559" custLinFactNeighborY="-60136">
        <dgm:presLayoutVars>
          <dgm:chMax val="0"/>
          <dgm:bulletEnabled val="1"/>
        </dgm:presLayoutVars>
      </dgm:prSet>
      <dgm:spPr/>
    </dgm:pt>
  </dgm:ptLst>
  <dgm:cxnLst>
    <dgm:cxn modelId="{2DFAA819-6C9C-4C0D-8B59-DF5CC6E23C44}" srcId="{E2B1BC26-A350-4E7E-A4EB-91DFA742FA1E}" destId="{EB2074D9-BC17-4119-95C3-72C5F15320D4}" srcOrd="2" destOrd="0" parTransId="{73D563D4-CADE-498F-B591-ABEC9878C26B}" sibTransId="{E938F7A2-8415-45DC-938A-1F79BD72418B}"/>
    <dgm:cxn modelId="{E9F3482E-AF53-40F9-921C-83DE37463E94}" type="presOf" srcId="{9B16776A-6A90-48FC-86FB-47D0F6510BE1}" destId="{AA93E02F-A082-4974-8239-F1B5CB426E75}" srcOrd="0" destOrd="0" presId="urn:microsoft.com/office/officeart/2005/8/layout/vList2"/>
    <dgm:cxn modelId="{FCB3D84B-421E-41CF-B99B-7F61107F50C5}" type="presOf" srcId="{E2B1BC26-A350-4E7E-A4EB-91DFA742FA1E}" destId="{C57893DF-9232-4AF6-8E0C-B348A6312E3A}" srcOrd="0" destOrd="0" presId="urn:microsoft.com/office/officeart/2005/8/layout/vList2"/>
    <dgm:cxn modelId="{33FDCB71-7E06-45AD-B16D-B9F9519FF3CF}" srcId="{E2B1BC26-A350-4E7E-A4EB-91DFA742FA1E}" destId="{708F2D00-F71C-47E4-B5F2-3E63ED7FE367}" srcOrd="1" destOrd="0" parTransId="{8BF9448D-27D9-46E3-857D-39CA9F77B61A}" sibTransId="{FF41665E-64F3-4F99-B8CD-7388D300F6CE}"/>
    <dgm:cxn modelId="{99B3CC53-E598-449B-8AF8-7124EF28B750}" srcId="{E2B1BC26-A350-4E7E-A4EB-91DFA742FA1E}" destId="{9B16776A-6A90-48FC-86FB-47D0F6510BE1}" srcOrd="0" destOrd="0" parTransId="{9B0AA278-2E94-44A7-ADE4-5A744F3858FD}" sibTransId="{96607791-8C00-4D55-88E4-E166F6AE5C4D}"/>
    <dgm:cxn modelId="{D6BE9383-0278-43DF-A2CE-0F36D1F16793}" type="presOf" srcId="{EB2074D9-BC17-4119-95C3-72C5F15320D4}" destId="{6023C976-BD29-4582-8BDE-D54F64BBE072}" srcOrd="0" destOrd="0" presId="urn:microsoft.com/office/officeart/2005/8/layout/vList2"/>
    <dgm:cxn modelId="{05250C9B-138C-47B1-8E69-C8B2B1E33066}" type="presOf" srcId="{CA211F42-C50C-411B-8B5D-7AD6A3CCF5C5}" destId="{9F4982D2-68BD-4453-A8E8-6CF923466E50}" srcOrd="0" destOrd="0" presId="urn:microsoft.com/office/officeart/2005/8/layout/vList2"/>
    <dgm:cxn modelId="{6C4C66A2-AC1C-4DC8-B6D5-18971A95034D}" type="presOf" srcId="{708F2D00-F71C-47E4-B5F2-3E63ED7FE367}" destId="{1DD58795-5A50-49E8-9BCE-A6E7D6A3C66A}" srcOrd="0" destOrd="0" presId="urn:microsoft.com/office/officeart/2005/8/layout/vList2"/>
    <dgm:cxn modelId="{22C75BC2-510C-4176-8FE3-CA97DD85DD6F}" srcId="{E2B1BC26-A350-4E7E-A4EB-91DFA742FA1E}" destId="{CA211F42-C50C-411B-8B5D-7AD6A3CCF5C5}" srcOrd="3" destOrd="0" parTransId="{AC1A892E-B74D-4F0E-8E14-49306578241B}" sibTransId="{E139E207-282B-443A-9601-3BB4DB451813}"/>
    <dgm:cxn modelId="{D31BAC85-C183-4290-8947-3D5C15AD81A8}" type="presParOf" srcId="{C57893DF-9232-4AF6-8E0C-B348A6312E3A}" destId="{AA93E02F-A082-4974-8239-F1B5CB426E75}" srcOrd="0" destOrd="0" presId="urn:microsoft.com/office/officeart/2005/8/layout/vList2"/>
    <dgm:cxn modelId="{31ADDD29-832F-4947-B025-F1320EC9F85C}" type="presParOf" srcId="{C57893DF-9232-4AF6-8E0C-B348A6312E3A}" destId="{F337CD94-064F-4873-B9B8-C3CA77DB2017}" srcOrd="1" destOrd="0" presId="urn:microsoft.com/office/officeart/2005/8/layout/vList2"/>
    <dgm:cxn modelId="{758214D1-668B-41D9-96F3-E75036E77640}" type="presParOf" srcId="{C57893DF-9232-4AF6-8E0C-B348A6312E3A}" destId="{1DD58795-5A50-49E8-9BCE-A6E7D6A3C66A}" srcOrd="2" destOrd="0" presId="urn:microsoft.com/office/officeart/2005/8/layout/vList2"/>
    <dgm:cxn modelId="{47F183EA-8CB2-422F-8BA3-10E9510B35D3}" type="presParOf" srcId="{C57893DF-9232-4AF6-8E0C-B348A6312E3A}" destId="{76A2439B-4B86-45EE-BCF8-3CFF15D96CA4}" srcOrd="3" destOrd="0" presId="urn:microsoft.com/office/officeart/2005/8/layout/vList2"/>
    <dgm:cxn modelId="{A900C9B8-509C-49A0-BBF3-47B3268C45C0}" type="presParOf" srcId="{C57893DF-9232-4AF6-8E0C-B348A6312E3A}" destId="{6023C976-BD29-4582-8BDE-D54F64BBE072}" srcOrd="4" destOrd="0" presId="urn:microsoft.com/office/officeart/2005/8/layout/vList2"/>
    <dgm:cxn modelId="{59740707-75FB-46A9-B099-F35D6C16116D}" type="presParOf" srcId="{C57893DF-9232-4AF6-8E0C-B348A6312E3A}" destId="{4F1E7C05-0D56-48D3-824F-A4837008E4DF}" srcOrd="5" destOrd="0" presId="urn:microsoft.com/office/officeart/2005/8/layout/vList2"/>
    <dgm:cxn modelId="{C2051787-0775-464A-800A-D00AA9543F65}" type="presParOf" srcId="{C57893DF-9232-4AF6-8E0C-B348A6312E3A}" destId="{9F4982D2-68BD-4453-A8E8-6CF923466E5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948ED1-16FF-4B80-BFCF-9425C1D903B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D"/>
        </a:p>
      </dgm:t>
    </dgm:pt>
    <dgm:pt modelId="{8A25790D-E305-41F2-B5EB-9778E7C63887}">
      <dgm:prSet phldrT="[Text]" custT="1"/>
      <dgm:spPr>
        <a:xfrm>
          <a:off x="0" y="15015"/>
          <a:ext cx="11121655" cy="794511"/>
        </a:xfrm>
        <a:prstGeom prst="roundRect">
          <a:avLst/>
        </a:prstGeom>
        <a:solidFill>
          <a:srgbClr val="F8F8F8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0" i="1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 Menyiapkan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fitur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tambahan pd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si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stem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informasi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personel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Polri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yg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dapat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memetakan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jabatan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personel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pd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Polri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&amp;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proyeksi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ujikom</a:t>
          </a:r>
          <a:r>
            <a:rPr lang="en-ID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JFK</a:t>
          </a:r>
          <a:endParaRPr lang="en-ID" sz="2000" b="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+mn-cs"/>
          </a:endParaRPr>
        </a:p>
      </dgm:t>
    </dgm:pt>
    <dgm:pt modelId="{E0F3C823-1811-4981-9C91-39A52EF8C5AC}" type="parTrans" cxnId="{8E473050-3728-45F4-A751-879C5F63424A}">
      <dgm:prSet/>
      <dgm:spPr/>
      <dgm:t>
        <a:bodyPr/>
        <a:lstStyle/>
        <a:p>
          <a:endParaRPr lang="en-ID" sz="2000" b="0">
            <a:latin typeface="Arial Rounded MT Bold" panose="020F0704030504030204" pitchFamily="34" charset="0"/>
          </a:endParaRPr>
        </a:p>
      </dgm:t>
    </dgm:pt>
    <dgm:pt modelId="{23071108-C169-4AC1-873F-FD4E9E6E718F}" type="sibTrans" cxnId="{8E473050-3728-45F4-A751-879C5F63424A}">
      <dgm:prSet/>
      <dgm:spPr/>
      <dgm:t>
        <a:bodyPr/>
        <a:lstStyle/>
        <a:p>
          <a:endParaRPr lang="en-ID" sz="2000" b="0">
            <a:latin typeface="Arial Rounded MT Bold" panose="020F0704030504030204" pitchFamily="34" charset="0"/>
          </a:endParaRPr>
        </a:p>
      </dgm:t>
    </dgm:pt>
    <dgm:pt modelId="{13E45A7B-8FE8-4DD5-AE87-274988460F19}">
      <dgm:prSet custT="1"/>
      <dgm:spPr>
        <a:xfrm>
          <a:off x="0" y="990966"/>
          <a:ext cx="11121655" cy="934631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0" i="1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 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Sistem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informasi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personel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Polri  menjadi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sarana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digital dalam bin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karir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JFK</a:t>
          </a:r>
          <a:endParaRPr lang="en-ID" sz="2000" b="0" i="0" u="none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+mn-cs"/>
          </a:endParaRPr>
        </a:p>
      </dgm:t>
    </dgm:pt>
    <dgm:pt modelId="{242367CB-C510-478F-8D71-3725143F1C8D}" type="parTrans" cxnId="{A3116486-6AA4-442D-A724-82ECC2A0FE26}">
      <dgm:prSet/>
      <dgm:spPr/>
      <dgm:t>
        <a:bodyPr/>
        <a:lstStyle/>
        <a:p>
          <a:endParaRPr lang="en-ID" sz="2000" b="0">
            <a:latin typeface="Arial Rounded MT Bold" panose="020F0704030504030204" pitchFamily="34" charset="0"/>
          </a:endParaRPr>
        </a:p>
      </dgm:t>
    </dgm:pt>
    <dgm:pt modelId="{67173E0B-2555-42A9-BC5A-A12F307BCC4F}" type="sibTrans" cxnId="{A3116486-6AA4-442D-A724-82ECC2A0FE26}">
      <dgm:prSet/>
      <dgm:spPr/>
      <dgm:t>
        <a:bodyPr/>
        <a:lstStyle/>
        <a:p>
          <a:endParaRPr lang="en-ID" sz="2000" b="0">
            <a:latin typeface="Arial Rounded MT Bold" panose="020F0704030504030204" pitchFamily="34" charset="0"/>
          </a:endParaRPr>
        </a:p>
      </dgm:t>
    </dgm:pt>
    <dgm:pt modelId="{54BB12D6-49E7-4E10-8208-937E6C16E1C1}">
      <dgm:prSet custT="1"/>
      <dgm:spPr>
        <a:xfrm>
          <a:off x="0" y="2107037"/>
          <a:ext cx="11121655" cy="815869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0" i="1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Sistem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informasi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personel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Polri dapat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diakses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oleh seluruh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pembina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fungsi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SDM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Polri</a:t>
          </a:r>
          <a:endParaRPr lang="en-ID" sz="2000" b="0" i="0" u="none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+mn-cs"/>
          </a:endParaRPr>
        </a:p>
      </dgm:t>
    </dgm:pt>
    <dgm:pt modelId="{8DAF6D12-0E85-4B23-AB4B-1D8DDEDA8B7D}" type="parTrans" cxnId="{A100066A-F945-448E-AEEC-1B7D8072A23B}">
      <dgm:prSet/>
      <dgm:spPr/>
      <dgm:t>
        <a:bodyPr/>
        <a:lstStyle/>
        <a:p>
          <a:endParaRPr lang="en-ID" sz="2000" b="0">
            <a:latin typeface="Arial Rounded MT Bold" panose="020F0704030504030204" pitchFamily="34" charset="0"/>
          </a:endParaRPr>
        </a:p>
      </dgm:t>
    </dgm:pt>
    <dgm:pt modelId="{FA528A81-5203-4EBF-A28C-9A90C10FAF67}" type="sibTrans" cxnId="{A100066A-F945-448E-AEEC-1B7D8072A23B}">
      <dgm:prSet/>
      <dgm:spPr/>
      <dgm:t>
        <a:bodyPr/>
        <a:lstStyle/>
        <a:p>
          <a:endParaRPr lang="en-ID" sz="2000" b="0">
            <a:latin typeface="Arial Rounded MT Bold" panose="020F0704030504030204" pitchFamily="34" charset="0"/>
          </a:endParaRPr>
        </a:p>
      </dgm:t>
    </dgm:pt>
    <dgm:pt modelId="{76C8F8D5-1C6D-4C08-A836-6066C70B7495}">
      <dgm:prSet custT="1"/>
      <dgm:spPr>
        <a:xfrm>
          <a:off x="0" y="3104347"/>
          <a:ext cx="11121655" cy="904769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0" i="1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 S</a:t>
          </a:r>
          <a:r>
            <a:rPr lang="nn-NO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osialisasi dan pelatihan pembinaan  karir JFK PNS Dokkes kepada pembina fungsi SDM Dokkes Polri</a:t>
          </a:r>
          <a:endParaRPr lang="en-ID" sz="2000" b="0" i="0" u="none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+mn-cs"/>
          </a:endParaRPr>
        </a:p>
      </dgm:t>
    </dgm:pt>
    <dgm:pt modelId="{8F7BD255-E3D8-4474-BC7B-C9C4657EBCA6}" type="parTrans" cxnId="{8EA0C302-27C9-4FC6-BF83-78D09DC8DFF8}">
      <dgm:prSet/>
      <dgm:spPr/>
      <dgm:t>
        <a:bodyPr/>
        <a:lstStyle/>
        <a:p>
          <a:endParaRPr lang="en-ID" sz="2000" b="0">
            <a:latin typeface="Arial Rounded MT Bold" panose="020F0704030504030204" pitchFamily="34" charset="0"/>
          </a:endParaRPr>
        </a:p>
      </dgm:t>
    </dgm:pt>
    <dgm:pt modelId="{FA149161-4AEA-4F41-9065-C5A86158E5A4}" type="sibTrans" cxnId="{8EA0C302-27C9-4FC6-BF83-78D09DC8DFF8}">
      <dgm:prSet/>
      <dgm:spPr/>
      <dgm:t>
        <a:bodyPr/>
        <a:lstStyle/>
        <a:p>
          <a:endParaRPr lang="en-ID" sz="2000" b="0">
            <a:latin typeface="Arial Rounded MT Bold" panose="020F0704030504030204" pitchFamily="34" charset="0"/>
          </a:endParaRPr>
        </a:p>
      </dgm:t>
    </dgm:pt>
    <dgm:pt modelId="{E391E791-7451-4E87-8A6E-FA74EB687D0F}">
      <dgm:prSet custT="1"/>
      <dgm:spPr>
        <a:xfrm>
          <a:off x="0" y="4129114"/>
          <a:ext cx="11121655" cy="856545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0" i="1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C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Sosialisasi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kepada PNS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Polri tentang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binkarir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jabfung 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rumpun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kesehatan </a:t>
          </a:r>
        </a:p>
        <a:p>
          <a:pPr>
            <a:buNone/>
          </a:pP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Telah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dilaksanakan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melalui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WAG, </a:t>
          </a:r>
          <a:r>
            <a:rPr lang="en-US" sz="2000" b="0" i="0" u="none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Youtube</a:t>
          </a:r>
          <a:r>
            <a:rPr lang="en-US" sz="2000" b="0" i="0" u="none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, diskusi, sharing.</a:t>
          </a:r>
          <a:endParaRPr lang="en-ID" sz="2000" b="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+mn-cs"/>
          </a:endParaRPr>
        </a:p>
      </dgm:t>
    </dgm:pt>
    <dgm:pt modelId="{E900873C-3434-431F-9D5A-3C1BAA9E0F97}" type="parTrans" cxnId="{9ADB53C7-3371-4D30-B9B8-C141A9DC664C}">
      <dgm:prSet/>
      <dgm:spPr/>
      <dgm:t>
        <a:bodyPr/>
        <a:lstStyle/>
        <a:p>
          <a:endParaRPr lang="en-ID" sz="2000" b="0">
            <a:latin typeface="Arial Rounded MT Bold" panose="020F0704030504030204" pitchFamily="34" charset="0"/>
          </a:endParaRPr>
        </a:p>
      </dgm:t>
    </dgm:pt>
    <dgm:pt modelId="{45DA135A-58F0-491D-8739-81DA45D5C529}" type="sibTrans" cxnId="{9ADB53C7-3371-4D30-B9B8-C141A9DC664C}">
      <dgm:prSet/>
      <dgm:spPr/>
      <dgm:t>
        <a:bodyPr/>
        <a:lstStyle/>
        <a:p>
          <a:endParaRPr lang="en-ID" sz="2000" b="0">
            <a:latin typeface="Arial Rounded MT Bold" panose="020F0704030504030204" pitchFamily="34" charset="0"/>
          </a:endParaRPr>
        </a:p>
      </dgm:t>
    </dgm:pt>
    <dgm:pt modelId="{47B8B30F-8058-4E5A-87F3-94589C5DC925}" type="pres">
      <dgm:prSet presAssocID="{18948ED1-16FF-4B80-BFCF-9425C1D903BF}" presName="linear" presStyleCnt="0">
        <dgm:presLayoutVars>
          <dgm:animLvl val="lvl"/>
          <dgm:resizeHandles val="exact"/>
        </dgm:presLayoutVars>
      </dgm:prSet>
      <dgm:spPr/>
    </dgm:pt>
    <dgm:pt modelId="{7D567064-862B-4F56-9A50-22B401D887A0}" type="pres">
      <dgm:prSet presAssocID="{8A25790D-E305-41F2-B5EB-9778E7C63887}" presName="parentText" presStyleLbl="node1" presStyleIdx="0" presStyleCnt="5" custScaleY="67368">
        <dgm:presLayoutVars>
          <dgm:chMax val="0"/>
          <dgm:bulletEnabled val="1"/>
        </dgm:presLayoutVars>
      </dgm:prSet>
      <dgm:spPr/>
    </dgm:pt>
    <dgm:pt modelId="{08B9B3AB-D12E-48C4-AF04-FFE03B10CA86}" type="pres">
      <dgm:prSet presAssocID="{23071108-C169-4AC1-873F-FD4E9E6E718F}" presName="spacer" presStyleCnt="0"/>
      <dgm:spPr/>
    </dgm:pt>
    <dgm:pt modelId="{BEE519A7-C184-4F9F-A29F-30567D906FAA}" type="pres">
      <dgm:prSet presAssocID="{13E45A7B-8FE8-4DD5-AE87-274988460F19}" presName="parentText" presStyleLbl="node1" presStyleIdx="1" presStyleCnt="5" custScaleY="79249">
        <dgm:presLayoutVars>
          <dgm:chMax val="0"/>
          <dgm:bulletEnabled val="1"/>
        </dgm:presLayoutVars>
      </dgm:prSet>
      <dgm:spPr/>
    </dgm:pt>
    <dgm:pt modelId="{62AF1FA8-255F-424C-840E-37C60E780678}" type="pres">
      <dgm:prSet presAssocID="{67173E0B-2555-42A9-BC5A-A12F307BCC4F}" presName="spacer" presStyleCnt="0"/>
      <dgm:spPr/>
    </dgm:pt>
    <dgm:pt modelId="{792BBF3A-DFC5-4552-BE7E-D6B1A513E990}" type="pres">
      <dgm:prSet presAssocID="{54BB12D6-49E7-4E10-8208-937E6C16E1C1}" presName="parentText" presStyleLbl="node1" presStyleIdx="2" presStyleCnt="5" custScaleY="69179">
        <dgm:presLayoutVars>
          <dgm:chMax val="0"/>
          <dgm:bulletEnabled val="1"/>
        </dgm:presLayoutVars>
      </dgm:prSet>
      <dgm:spPr/>
    </dgm:pt>
    <dgm:pt modelId="{3CFCB890-72BE-4690-B0B5-36265A91A975}" type="pres">
      <dgm:prSet presAssocID="{FA528A81-5203-4EBF-A28C-9A90C10FAF67}" presName="spacer" presStyleCnt="0"/>
      <dgm:spPr/>
    </dgm:pt>
    <dgm:pt modelId="{E297BDDC-E891-401C-A985-49ACB3F76E06}" type="pres">
      <dgm:prSet presAssocID="{76C8F8D5-1C6D-4C08-A836-6066C70B7495}" presName="parentText" presStyleLbl="node1" presStyleIdx="3" presStyleCnt="5" custScaleY="76717">
        <dgm:presLayoutVars>
          <dgm:chMax val="0"/>
          <dgm:bulletEnabled val="1"/>
        </dgm:presLayoutVars>
      </dgm:prSet>
      <dgm:spPr/>
    </dgm:pt>
    <dgm:pt modelId="{9DB75392-178D-473A-890A-3FC7673DF31B}" type="pres">
      <dgm:prSet presAssocID="{FA149161-4AEA-4F41-9065-C5A86158E5A4}" presName="spacer" presStyleCnt="0"/>
      <dgm:spPr/>
    </dgm:pt>
    <dgm:pt modelId="{9A309D99-F7E2-4AB1-A255-DC87F9F0F841}" type="pres">
      <dgm:prSet presAssocID="{E391E791-7451-4E87-8A6E-FA74EB687D0F}" presName="parentText" presStyleLbl="node1" presStyleIdx="4" presStyleCnt="5" custScaleY="72628" custLinFactNeighborX="387" custLinFactNeighborY="-33864">
        <dgm:presLayoutVars>
          <dgm:chMax val="0"/>
          <dgm:bulletEnabled val="1"/>
        </dgm:presLayoutVars>
      </dgm:prSet>
      <dgm:spPr/>
    </dgm:pt>
  </dgm:ptLst>
  <dgm:cxnLst>
    <dgm:cxn modelId="{8EA0C302-27C9-4FC6-BF83-78D09DC8DFF8}" srcId="{18948ED1-16FF-4B80-BFCF-9425C1D903BF}" destId="{76C8F8D5-1C6D-4C08-A836-6066C70B7495}" srcOrd="3" destOrd="0" parTransId="{8F7BD255-E3D8-4474-BC7B-C9C4657EBCA6}" sibTransId="{FA149161-4AEA-4F41-9065-C5A86158E5A4}"/>
    <dgm:cxn modelId="{4E4EA526-E7BD-41D4-ABB7-F3663993B8E5}" type="presOf" srcId="{18948ED1-16FF-4B80-BFCF-9425C1D903BF}" destId="{47B8B30F-8058-4E5A-87F3-94589C5DC925}" srcOrd="0" destOrd="0" presId="urn:microsoft.com/office/officeart/2005/8/layout/vList2"/>
    <dgm:cxn modelId="{FC1A4849-FEE1-4B13-8246-5D3FA5F0026F}" type="presOf" srcId="{54BB12D6-49E7-4E10-8208-937E6C16E1C1}" destId="{792BBF3A-DFC5-4552-BE7E-D6B1A513E990}" srcOrd="0" destOrd="0" presId="urn:microsoft.com/office/officeart/2005/8/layout/vList2"/>
    <dgm:cxn modelId="{A100066A-F945-448E-AEEC-1B7D8072A23B}" srcId="{18948ED1-16FF-4B80-BFCF-9425C1D903BF}" destId="{54BB12D6-49E7-4E10-8208-937E6C16E1C1}" srcOrd="2" destOrd="0" parTransId="{8DAF6D12-0E85-4B23-AB4B-1D8DDEDA8B7D}" sibTransId="{FA528A81-5203-4EBF-A28C-9A90C10FAF67}"/>
    <dgm:cxn modelId="{8E473050-3728-45F4-A751-879C5F63424A}" srcId="{18948ED1-16FF-4B80-BFCF-9425C1D903BF}" destId="{8A25790D-E305-41F2-B5EB-9778E7C63887}" srcOrd="0" destOrd="0" parTransId="{E0F3C823-1811-4981-9C91-39A52EF8C5AC}" sibTransId="{23071108-C169-4AC1-873F-FD4E9E6E718F}"/>
    <dgm:cxn modelId="{A3116486-6AA4-442D-A724-82ECC2A0FE26}" srcId="{18948ED1-16FF-4B80-BFCF-9425C1D903BF}" destId="{13E45A7B-8FE8-4DD5-AE87-274988460F19}" srcOrd="1" destOrd="0" parTransId="{242367CB-C510-478F-8D71-3725143F1C8D}" sibTransId="{67173E0B-2555-42A9-BC5A-A12F307BCC4F}"/>
    <dgm:cxn modelId="{659E2BC4-4CC9-4AE9-9270-6B7FFF393B73}" type="presOf" srcId="{76C8F8D5-1C6D-4C08-A836-6066C70B7495}" destId="{E297BDDC-E891-401C-A985-49ACB3F76E06}" srcOrd="0" destOrd="0" presId="urn:microsoft.com/office/officeart/2005/8/layout/vList2"/>
    <dgm:cxn modelId="{9ADB53C7-3371-4D30-B9B8-C141A9DC664C}" srcId="{18948ED1-16FF-4B80-BFCF-9425C1D903BF}" destId="{E391E791-7451-4E87-8A6E-FA74EB687D0F}" srcOrd="4" destOrd="0" parTransId="{E900873C-3434-431F-9D5A-3C1BAA9E0F97}" sibTransId="{45DA135A-58F0-491D-8739-81DA45D5C529}"/>
    <dgm:cxn modelId="{46D1A2CC-04AA-4755-8E3C-5D5753A817E6}" type="presOf" srcId="{13E45A7B-8FE8-4DD5-AE87-274988460F19}" destId="{BEE519A7-C184-4F9F-A29F-30567D906FAA}" srcOrd="0" destOrd="0" presId="urn:microsoft.com/office/officeart/2005/8/layout/vList2"/>
    <dgm:cxn modelId="{F7619DDA-A198-4618-B274-77236B3260EA}" type="presOf" srcId="{8A25790D-E305-41F2-B5EB-9778E7C63887}" destId="{7D567064-862B-4F56-9A50-22B401D887A0}" srcOrd="0" destOrd="0" presId="urn:microsoft.com/office/officeart/2005/8/layout/vList2"/>
    <dgm:cxn modelId="{0B26BCF7-2C44-49A8-B845-B6E3DD247BB0}" type="presOf" srcId="{E391E791-7451-4E87-8A6E-FA74EB687D0F}" destId="{9A309D99-F7E2-4AB1-A255-DC87F9F0F841}" srcOrd="0" destOrd="0" presId="urn:microsoft.com/office/officeart/2005/8/layout/vList2"/>
    <dgm:cxn modelId="{3464DDCF-0F1B-41A2-9DBC-2F3EACE4F1BE}" type="presParOf" srcId="{47B8B30F-8058-4E5A-87F3-94589C5DC925}" destId="{7D567064-862B-4F56-9A50-22B401D887A0}" srcOrd="0" destOrd="0" presId="urn:microsoft.com/office/officeart/2005/8/layout/vList2"/>
    <dgm:cxn modelId="{78F5BCF4-3FFB-441A-95F5-D067357941D2}" type="presParOf" srcId="{47B8B30F-8058-4E5A-87F3-94589C5DC925}" destId="{08B9B3AB-D12E-48C4-AF04-FFE03B10CA86}" srcOrd="1" destOrd="0" presId="urn:microsoft.com/office/officeart/2005/8/layout/vList2"/>
    <dgm:cxn modelId="{A48CBD08-B2F4-4EBC-BB8A-1CFF2256E03A}" type="presParOf" srcId="{47B8B30F-8058-4E5A-87F3-94589C5DC925}" destId="{BEE519A7-C184-4F9F-A29F-30567D906FAA}" srcOrd="2" destOrd="0" presId="urn:microsoft.com/office/officeart/2005/8/layout/vList2"/>
    <dgm:cxn modelId="{BC48CA24-B2D9-412B-B1C6-35819452AADE}" type="presParOf" srcId="{47B8B30F-8058-4E5A-87F3-94589C5DC925}" destId="{62AF1FA8-255F-424C-840E-37C60E780678}" srcOrd="3" destOrd="0" presId="urn:microsoft.com/office/officeart/2005/8/layout/vList2"/>
    <dgm:cxn modelId="{6FA149ED-A3F2-445A-BB3F-E317DA845346}" type="presParOf" srcId="{47B8B30F-8058-4E5A-87F3-94589C5DC925}" destId="{792BBF3A-DFC5-4552-BE7E-D6B1A513E990}" srcOrd="4" destOrd="0" presId="urn:microsoft.com/office/officeart/2005/8/layout/vList2"/>
    <dgm:cxn modelId="{6C5E0CE0-1B7A-46FF-B0D1-40868D0312B5}" type="presParOf" srcId="{47B8B30F-8058-4E5A-87F3-94589C5DC925}" destId="{3CFCB890-72BE-4690-B0B5-36265A91A975}" srcOrd="5" destOrd="0" presId="urn:microsoft.com/office/officeart/2005/8/layout/vList2"/>
    <dgm:cxn modelId="{A1F8870B-D0C9-4551-84BB-F0398A3189AC}" type="presParOf" srcId="{47B8B30F-8058-4E5A-87F3-94589C5DC925}" destId="{E297BDDC-E891-401C-A985-49ACB3F76E06}" srcOrd="6" destOrd="0" presId="urn:microsoft.com/office/officeart/2005/8/layout/vList2"/>
    <dgm:cxn modelId="{A455946D-2FDF-4CB7-ACFF-DC09D62B6E12}" type="presParOf" srcId="{47B8B30F-8058-4E5A-87F3-94589C5DC925}" destId="{9DB75392-178D-473A-890A-3FC7673DF31B}" srcOrd="7" destOrd="0" presId="urn:microsoft.com/office/officeart/2005/8/layout/vList2"/>
    <dgm:cxn modelId="{20960E27-FAD1-4AFC-AC8F-D5DCA993BD9B}" type="presParOf" srcId="{47B8B30F-8058-4E5A-87F3-94589C5DC925}" destId="{9A309D99-F7E2-4AB1-A255-DC87F9F0F84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84832-840A-48F9-8498-6F58F711D20D}">
      <dsp:nvSpPr>
        <dsp:cNvPr id="0" name=""/>
        <dsp:cNvSpPr/>
      </dsp:nvSpPr>
      <dsp:spPr>
        <a:xfrm>
          <a:off x="0" y="37172"/>
          <a:ext cx="7053702" cy="222300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500" b="1" kern="1200" dirty="0">
              <a:latin typeface="+mj-lt"/>
              <a:ea typeface="+mn-ea"/>
              <a:cs typeface="Arial" panose="020B0604020202020204" pitchFamily="34" charset="0"/>
            </a:rPr>
            <a:t>NASIONAL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500" b="1" kern="1200" dirty="0" err="1">
              <a:latin typeface="+mj-lt"/>
              <a:ea typeface="맑은 고딕" panose="020B0503020000020004" pitchFamily="34" charset="-127"/>
              <a:cs typeface="Arial" pitchFamily="34" charset="0"/>
            </a:rPr>
            <a:t>Penguatan</a:t>
          </a:r>
          <a:r>
            <a:rPr lang="en-US" altLang="ko-KR" sz="2500" b="1" kern="1200" dirty="0">
              <a:latin typeface="+mj-lt"/>
              <a:ea typeface="맑은 고딕" panose="020B0503020000020004" pitchFamily="34" charset="-127"/>
              <a:cs typeface="Arial" pitchFamily="34" charset="0"/>
            </a:rPr>
            <a:t> Peran </a:t>
          </a:r>
          <a:r>
            <a:rPr lang="en-US" altLang="ko-KR" sz="2500" b="1" kern="1200" dirty="0" err="1">
              <a:latin typeface="+mj-lt"/>
              <a:ea typeface="맑은 고딕" panose="020B0503020000020004" pitchFamily="34" charset="-127"/>
              <a:cs typeface="Arial" pitchFamily="34" charset="0"/>
            </a:rPr>
            <a:t>Kepemimpinan</a:t>
          </a:r>
          <a:r>
            <a:rPr lang="en-US" altLang="ko-KR" sz="2500" b="1" kern="1200" dirty="0">
              <a:latin typeface="+mj-lt"/>
              <a:ea typeface="맑은 고딕" panose="020B0503020000020004" pitchFamily="34" charset="-127"/>
              <a:cs typeface="Arial" pitchFamily="34" charset="0"/>
            </a:rPr>
            <a:t> Nasional dalam Transformasi Tata Kelola </a:t>
          </a:r>
          <a:r>
            <a:rPr lang="en-US" altLang="ko-KR" sz="2500" b="1" kern="1200" dirty="0" err="1">
              <a:latin typeface="+mj-lt"/>
              <a:ea typeface="맑은 고딕" panose="020B0503020000020004" pitchFamily="34" charset="-127"/>
              <a:cs typeface="Arial" pitchFamily="34" charset="0"/>
            </a:rPr>
            <a:t>Pemerintahan</a:t>
          </a:r>
          <a:r>
            <a:rPr lang="en-US" altLang="ko-KR" sz="2500" b="1" kern="1200" dirty="0">
              <a:latin typeface="+mj-lt"/>
              <a:ea typeface="맑은 고딕" panose="020B0503020000020004" pitchFamily="34" charset="-127"/>
              <a:cs typeface="Arial" pitchFamily="34" charset="0"/>
            </a:rPr>
            <a:t> Untuk </a:t>
          </a:r>
          <a:r>
            <a:rPr lang="en-US" altLang="ko-KR" sz="2500" b="1" kern="1200" dirty="0" err="1">
              <a:latin typeface="+mj-lt"/>
              <a:ea typeface="맑은 고딕" panose="020B0503020000020004" pitchFamily="34" charset="-127"/>
              <a:cs typeface="Arial" pitchFamily="34" charset="0"/>
            </a:rPr>
            <a:t>Mewujudkan</a:t>
          </a:r>
          <a:r>
            <a:rPr lang="en-US" altLang="ko-KR" sz="2500" b="1" kern="1200" dirty="0">
              <a:latin typeface="+mj-lt"/>
              <a:ea typeface="맑은 고딕" panose="020B0503020000020004" pitchFamily="34" charset="-127"/>
              <a:cs typeface="Arial" pitchFamily="34" charset="0"/>
            </a:rPr>
            <a:t> </a:t>
          </a:r>
          <a:r>
            <a:rPr lang="en-US" altLang="ko-KR" sz="2500" b="1" kern="1200" dirty="0" err="1">
              <a:latin typeface="+mj-lt"/>
              <a:ea typeface="맑은 고딕" panose="020B0503020000020004" pitchFamily="34" charset="-127"/>
              <a:cs typeface="Arial" pitchFamily="34" charset="0"/>
            </a:rPr>
            <a:t>Visi</a:t>
          </a:r>
          <a:r>
            <a:rPr lang="en-US" altLang="ko-KR" sz="2500" b="1" kern="1200" dirty="0">
              <a:latin typeface="+mj-lt"/>
              <a:ea typeface="맑은 고딕" panose="020B0503020000020004" pitchFamily="34" charset="-127"/>
              <a:cs typeface="Arial" pitchFamily="34" charset="0"/>
            </a:rPr>
            <a:t> Indonesia 2029”</a:t>
          </a:r>
          <a:endParaRPr lang="en-ID" sz="2500" kern="1200" dirty="0"/>
        </a:p>
      </dsp:txBody>
      <dsp:txXfrm>
        <a:off x="108518" y="145690"/>
        <a:ext cx="6836666" cy="2005964"/>
      </dsp:txXfrm>
    </dsp:sp>
    <dsp:sp modelId="{36A354A1-A66D-43C1-800B-F2D05EE11073}">
      <dsp:nvSpPr>
        <dsp:cNvPr id="0" name=""/>
        <dsp:cNvSpPr/>
      </dsp:nvSpPr>
      <dsp:spPr>
        <a:xfrm>
          <a:off x="0" y="2332172"/>
          <a:ext cx="7053702" cy="222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500" b="1" kern="1200">
              <a:latin typeface="+mj-lt"/>
              <a:ea typeface="+mn-ea"/>
              <a:cs typeface="Arial" panose="020B0604020202020204" pitchFamily="34" charset="0"/>
            </a:rPr>
            <a:t>PKN II ANGKATAN XXXI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+mj-lt"/>
              <a:ea typeface="Arial"/>
              <a:cs typeface="Arial"/>
            </a:rPr>
            <a:t>Transformasi Digital Guna Mewujudkan Tata Kelola Pemerintahan yang Bersih dan Terintegrasi</a:t>
          </a:r>
          <a:endParaRPr lang="en-ID" sz="2500" kern="1200" dirty="0"/>
        </a:p>
      </dsp:txBody>
      <dsp:txXfrm>
        <a:off x="108518" y="2440690"/>
        <a:ext cx="6836666" cy="2005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3E02F-A082-4974-8239-F1B5CB426E75}">
      <dsp:nvSpPr>
        <dsp:cNvPr id="0" name=""/>
        <dsp:cNvSpPr/>
      </dsp:nvSpPr>
      <dsp:spPr>
        <a:xfrm>
          <a:off x="0" y="153286"/>
          <a:ext cx="6457072" cy="991231"/>
        </a:xfrm>
        <a:prstGeom prst="roundRect">
          <a:avLst/>
        </a:prstGeom>
        <a:solidFill>
          <a:srgbClr val="F8F8F8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Pengembangan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fitur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pada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sistem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informasi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personel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Dokkes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Polri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untuk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binkarir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JFK 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bagi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PNS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Dokkes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Polri</a:t>
          </a:r>
          <a:endParaRPr lang="en-US" sz="2000" kern="120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Arial" panose="020B0604020202020204" pitchFamily="34" charset="0"/>
          </a:endParaRPr>
        </a:p>
      </dsp:txBody>
      <dsp:txXfrm>
        <a:off x="48388" y="201674"/>
        <a:ext cx="6360296" cy="894455"/>
      </dsp:txXfrm>
    </dsp:sp>
    <dsp:sp modelId="{1DD58795-5A50-49E8-9BCE-A6E7D6A3C66A}">
      <dsp:nvSpPr>
        <dsp:cNvPr id="0" name=""/>
        <dsp:cNvSpPr/>
      </dsp:nvSpPr>
      <dsp:spPr>
        <a:xfrm>
          <a:off x="0" y="1302442"/>
          <a:ext cx="6457072" cy="900117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Sosialisasi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binkarir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JFK PNS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Dokkes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Polri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kepada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pembina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fungsi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SDM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Dokkes</a:t>
          </a:r>
          <a:r>
            <a:rPr lang="en-ID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ID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Polri</a:t>
          </a:r>
          <a:endParaRPr lang="en-US" sz="2000" kern="120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Arial" panose="020B0604020202020204" pitchFamily="34" charset="0"/>
          </a:endParaRPr>
        </a:p>
      </dsp:txBody>
      <dsp:txXfrm>
        <a:off x="43940" y="1346382"/>
        <a:ext cx="6369192" cy="812237"/>
      </dsp:txXfrm>
    </dsp:sp>
    <dsp:sp modelId="{6023C976-BD29-4582-8BDE-D54F64BBE072}">
      <dsp:nvSpPr>
        <dsp:cNvPr id="0" name=""/>
        <dsp:cNvSpPr/>
      </dsp:nvSpPr>
      <dsp:spPr>
        <a:xfrm>
          <a:off x="0" y="2337285"/>
          <a:ext cx="6457072" cy="1068052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Memanfaatkan</a:t>
          </a:r>
          <a:r>
            <a:rPr lang="en-US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SDM  sesuai </a:t>
          </a:r>
          <a:r>
            <a:rPr lang="en-US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keahlian</a:t>
          </a:r>
          <a:r>
            <a:rPr lang="en-US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sebagai </a:t>
          </a:r>
          <a:r>
            <a:rPr lang="en-US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tim</a:t>
          </a:r>
          <a:r>
            <a:rPr lang="en-US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efektif</a:t>
          </a:r>
        </a:p>
      </dsp:txBody>
      <dsp:txXfrm>
        <a:off x="52138" y="2389423"/>
        <a:ext cx="6352796" cy="963776"/>
      </dsp:txXfrm>
    </dsp:sp>
    <dsp:sp modelId="{9F4982D2-68BD-4453-A8E8-6CF923466E50}">
      <dsp:nvSpPr>
        <dsp:cNvPr id="0" name=""/>
        <dsp:cNvSpPr/>
      </dsp:nvSpPr>
      <dsp:spPr>
        <a:xfrm>
          <a:off x="0" y="3534415"/>
          <a:ext cx="6457072" cy="1216494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Membina</a:t>
          </a:r>
          <a:r>
            <a:rPr lang="en-US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kerjasama</a:t>
          </a:r>
          <a:r>
            <a:rPr lang="en-US" sz="2000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Arial" panose="020B0604020202020204" pitchFamily="34" charset="0"/>
            </a:rPr>
            <a:t> dan koordinasi dengan  stakeholder</a:t>
          </a:r>
        </a:p>
      </dsp:txBody>
      <dsp:txXfrm>
        <a:off x="59384" y="3593799"/>
        <a:ext cx="6338304" cy="1097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67064-862B-4F56-9A50-22B401D887A0}">
      <dsp:nvSpPr>
        <dsp:cNvPr id="0" name=""/>
        <dsp:cNvSpPr/>
      </dsp:nvSpPr>
      <dsp:spPr>
        <a:xfrm>
          <a:off x="0" y="15015"/>
          <a:ext cx="11121655" cy="794511"/>
        </a:xfrm>
        <a:prstGeom prst="roundRect">
          <a:avLst/>
        </a:prstGeom>
        <a:solidFill>
          <a:srgbClr val="F8F8F8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 Menyiapkan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fitur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tambahan pd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si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stem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informasi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personel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Polri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yg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dapat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memetakan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jabatan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personel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pd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Polri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&amp;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proyeksi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ID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ujikom</a:t>
          </a:r>
          <a:r>
            <a:rPr lang="en-ID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JFK</a:t>
          </a:r>
          <a:endParaRPr lang="en-ID" sz="2000" b="0" kern="120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+mn-cs"/>
          </a:endParaRPr>
        </a:p>
      </dsp:txBody>
      <dsp:txXfrm>
        <a:off x="38785" y="53800"/>
        <a:ext cx="11044085" cy="716941"/>
      </dsp:txXfrm>
    </dsp:sp>
    <dsp:sp modelId="{BEE519A7-C184-4F9F-A29F-30567D906FAA}">
      <dsp:nvSpPr>
        <dsp:cNvPr id="0" name=""/>
        <dsp:cNvSpPr/>
      </dsp:nvSpPr>
      <dsp:spPr>
        <a:xfrm>
          <a:off x="0" y="990966"/>
          <a:ext cx="11121655" cy="934631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 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Sistem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informasi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personel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Polri  menjadi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sarana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digital dalam bin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karir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JFK</a:t>
          </a:r>
          <a:endParaRPr lang="en-ID" sz="2000" b="0" i="0" u="none" kern="120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+mn-cs"/>
          </a:endParaRPr>
        </a:p>
      </dsp:txBody>
      <dsp:txXfrm>
        <a:off x="45625" y="1036591"/>
        <a:ext cx="11030405" cy="843381"/>
      </dsp:txXfrm>
    </dsp:sp>
    <dsp:sp modelId="{792BBF3A-DFC5-4552-BE7E-D6B1A513E990}">
      <dsp:nvSpPr>
        <dsp:cNvPr id="0" name=""/>
        <dsp:cNvSpPr/>
      </dsp:nvSpPr>
      <dsp:spPr>
        <a:xfrm>
          <a:off x="0" y="2107037"/>
          <a:ext cx="11121655" cy="815869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Sistem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informasi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personel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Polri dapat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diakses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oleh seluruh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pembina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fungsi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SDM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Polri</a:t>
          </a:r>
          <a:endParaRPr lang="en-ID" sz="2000" b="0" i="0" u="none" kern="120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+mn-cs"/>
          </a:endParaRPr>
        </a:p>
      </dsp:txBody>
      <dsp:txXfrm>
        <a:off x="39827" y="2146864"/>
        <a:ext cx="11042001" cy="736215"/>
      </dsp:txXfrm>
    </dsp:sp>
    <dsp:sp modelId="{E297BDDC-E891-401C-A985-49ACB3F76E06}">
      <dsp:nvSpPr>
        <dsp:cNvPr id="0" name=""/>
        <dsp:cNvSpPr/>
      </dsp:nvSpPr>
      <dsp:spPr>
        <a:xfrm>
          <a:off x="0" y="3104347"/>
          <a:ext cx="11121655" cy="904769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P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 S</a:t>
          </a:r>
          <a:r>
            <a:rPr lang="nn-NO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osialisasi dan pelatihan pembinaan  karir JFK PNS Dokkes kepada pembina fungsi SDM Dokkes Polri</a:t>
          </a:r>
          <a:endParaRPr lang="en-ID" sz="2000" b="0" i="0" u="none" kern="120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+mn-cs"/>
          </a:endParaRPr>
        </a:p>
      </dsp:txBody>
      <dsp:txXfrm>
        <a:off x="44167" y="3148514"/>
        <a:ext cx="11033321" cy="816435"/>
      </dsp:txXfrm>
    </dsp:sp>
    <dsp:sp modelId="{9A309D99-F7E2-4AB1-A255-DC87F9F0F841}">
      <dsp:nvSpPr>
        <dsp:cNvPr id="0" name=""/>
        <dsp:cNvSpPr/>
      </dsp:nvSpPr>
      <dsp:spPr>
        <a:xfrm>
          <a:off x="0" y="4129114"/>
          <a:ext cx="11121655" cy="856545"/>
        </a:xfrm>
        <a:prstGeom prst="roundRect">
          <a:avLst/>
        </a:prstGeom>
        <a:solidFill>
          <a:sysClr val="window" lastClr="FFFFFF"/>
        </a:solidFill>
        <a:ln w="1905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C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Sosialisasi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kepada PNS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Dokkes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Polri tentang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binkarir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jabfung 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rumpun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kesehatan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Telah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dilaksanakan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melalui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 WAG, </a:t>
          </a:r>
          <a:r>
            <a:rPr lang="en-US" sz="2000" b="0" i="0" u="none" kern="1200" dirty="0" err="1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Youtube</a:t>
          </a:r>
          <a:r>
            <a:rPr lang="en-US" sz="2000" b="0" i="0" u="none" kern="1200" dirty="0">
              <a:solidFill>
                <a:sysClr val="windowText" lastClr="000000"/>
              </a:solidFill>
              <a:latin typeface="Arial Rounded MT Bold" panose="020F0704030504030204" pitchFamily="34" charset="0"/>
              <a:ea typeface="+mn-ea"/>
              <a:cs typeface="+mn-cs"/>
            </a:rPr>
            <a:t>, diskusi, sharing.</a:t>
          </a:r>
          <a:endParaRPr lang="en-ID" sz="2000" b="0" kern="1200" dirty="0">
            <a:solidFill>
              <a:sysClr val="windowText" lastClr="000000"/>
            </a:solidFill>
            <a:latin typeface="Arial Rounded MT Bold" panose="020F0704030504030204" pitchFamily="34" charset="0"/>
            <a:ea typeface="+mn-ea"/>
            <a:cs typeface="+mn-cs"/>
          </a:endParaRPr>
        </a:p>
      </dsp:txBody>
      <dsp:txXfrm>
        <a:off x="41813" y="4170927"/>
        <a:ext cx="11038029" cy="772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D30C02D-697C-4D4F-AD65-2E6CE0D9172F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C49B23C-8D8A-4203-B3EB-5C32333794A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504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354A9-CB52-5146-D7BE-AE8316455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8326E-C4E5-8F7F-0EC3-08F718C8F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45D4B-4E7F-5DD3-CC51-E353E3404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A5F6B-8103-FD2B-F605-E2E7AA3DD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0C49B23C-8D8A-4203-B3EB-5C32333794AF}" type="slidenum">
              <a:rPr lang="en-ID">
                <a:solidFill>
                  <a:prstClr val="black"/>
                </a:solidFill>
                <a:latin typeface="Aptos" panose="02110004020202020204"/>
              </a:rPr>
              <a:pPr defTabSz="966155">
                <a:defRPr/>
              </a:pPr>
              <a:t>2</a:t>
            </a:fld>
            <a:endParaRPr lang="en-ID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012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6E815-455E-F44A-080A-216366A15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556F32-A5FB-6B9A-6095-0A50AD8FE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7A58D3-D533-ABBA-CFAF-7DDD7F2D0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A2DC5-E296-9007-6B57-D81B1EF9F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0C49B23C-8D8A-4203-B3EB-5C32333794AF}" type="slidenum">
              <a:rPr lang="en-ID">
                <a:solidFill>
                  <a:prstClr val="black"/>
                </a:solidFill>
                <a:latin typeface="Aptos" panose="02110004020202020204"/>
              </a:rPr>
              <a:pPr defTabSz="966155">
                <a:defRPr/>
              </a:pPr>
              <a:t>5</a:t>
            </a:fld>
            <a:endParaRPr lang="en-ID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1521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9B23C-8D8A-4203-B3EB-5C32333794AF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866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9B23C-8D8A-4203-B3EB-5C32333794AF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68204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7702C-03D9-50D6-38C6-CF5D286A6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87E9BE-45F0-D18D-5B7F-2EABFF80C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1F08D4-DB4D-875D-F12C-0EC02069C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2EC3B-CBB4-577A-25C6-B4894F9DF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9B23C-8D8A-4203-B3EB-5C32333794AF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940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A05B4-AB31-F31D-022B-642388BB6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1EF3EF-56DC-E6AD-5839-FA9CB1A34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689D6-C89D-EC15-79E5-E1BB1FC2B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7F2A1-54CC-6944-93B4-B1CC7B260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9B23C-8D8A-4203-B3EB-5C32333794AF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3818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5309D-19F9-E6BA-93D5-8084FF072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D5098-46D9-64C1-F51B-608A93C8D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E9EEE4-188F-66E3-2E89-1CD9744C9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F5C05-6502-DEA2-5538-75C7C6ABA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0C49B23C-8D8A-4203-B3EB-5C32333794AF}" type="slidenum">
              <a:rPr lang="en-ID">
                <a:solidFill>
                  <a:prstClr val="black"/>
                </a:solidFill>
                <a:latin typeface="Aptos" panose="02110004020202020204"/>
              </a:rPr>
              <a:pPr defTabSz="966155">
                <a:defRPr/>
              </a:pPr>
              <a:t>13</a:t>
            </a:fld>
            <a:endParaRPr lang="en-ID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36945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5309D-19F9-E6BA-93D5-8084FF072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D5098-46D9-64C1-F51B-608A93C8D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E9EEE4-188F-66E3-2E89-1CD9744C9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F5C05-6502-DEA2-5538-75C7C6ABA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9B23C-8D8A-4203-B3EB-5C32333794AF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6945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3E603-4EA6-3357-A2E6-0EBB2338C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43226F-7BCA-2C7B-8D33-56E367FAE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262C3-9A1A-9412-87E0-523E3417F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6880B-AEE2-323F-2E68-1A6ECAD04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0C49B23C-8D8A-4203-B3EB-5C32333794AF}" type="slidenum">
              <a:rPr lang="en-ID">
                <a:solidFill>
                  <a:prstClr val="black"/>
                </a:solidFill>
                <a:latin typeface="Aptos" panose="02110004020202020204"/>
              </a:rPr>
              <a:pPr defTabSz="966155">
                <a:defRPr/>
              </a:pPr>
              <a:t>15</a:t>
            </a:fld>
            <a:endParaRPr lang="en-ID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0298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53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5360" y="151938"/>
            <a:ext cx="1142526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920023"/>
            <a:ext cx="1142526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6480043" y="1508787"/>
            <a:ext cx="5711957" cy="3840427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10272" y="0"/>
            <a:ext cx="44514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973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19403" y="1931533"/>
            <a:ext cx="6240693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59499" y="634087"/>
            <a:ext cx="4512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63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519937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119670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19403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3010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38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730602" y="3717032"/>
            <a:ext cx="5279989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0601" y="1722011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70209" y="4554395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70209" y="1722011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30601" y="4554395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170220" y="3742100"/>
            <a:ext cx="5279989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276521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1316765"/>
            <a:ext cx="5568619" cy="297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1" y="3429000"/>
            <a:ext cx="5568619" cy="297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2365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333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1753815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1" y="3866049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8128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414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apes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116135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945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1517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40530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3835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908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97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2C4117-2946-4CAF-A97C-C090DC94FE1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8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367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973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9272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7294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291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210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59563" y="151938"/>
            <a:ext cx="1003243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59563" y="920023"/>
            <a:ext cx="1003243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71233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52374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9068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3690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4358" y="1"/>
            <a:ext cx="8396199" cy="6460304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2707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7414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>
            <a:extLst>
              <a:ext uri="{FF2B5EF4-FFF2-40B4-BE49-F238E27FC236}">
                <a16:creationId xmlns:a16="http://schemas.microsoft.com/office/drawing/2014/main" id="{78365DAA-91AD-4697-ADE8-3F9A839BE69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513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57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265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733040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1543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/>
          <p:cNvSpPr/>
          <p:nvPr userDrawn="1"/>
        </p:nvSpPr>
        <p:spPr>
          <a:xfrm>
            <a:off x="6960096" y="-9098"/>
            <a:ext cx="5231904" cy="6867097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2217761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2217761 w 4572000"/>
              <a:gd name="connsiteY4" fmla="*/ 0 h 5143500"/>
              <a:gd name="connsiteX0" fmla="*/ 2354239 w 4572000"/>
              <a:gd name="connsiteY0" fmla="*/ 0 h 5157147"/>
              <a:gd name="connsiteX1" fmla="*/ 4572000 w 4572000"/>
              <a:gd name="connsiteY1" fmla="*/ 13647 h 5157147"/>
              <a:gd name="connsiteX2" fmla="*/ 4572000 w 4572000"/>
              <a:gd name="connsiteY2" fmla="*/ 5157147 h 5157147"/>
              <a:gd name="connsiteX3" fmla="*/ 0 w 4572000"/>
              <a:gd name="connsiteY3" fmla="*/ 5157147 h 5157147"/>
              <a:gd name="connsiteX4" fmla="*/ 2354239 w 4572000"/>
              <a:gd name="connsiteY4" fmla="*/ 0 h 5157147"/>
              <a:gd name="connsiteX0" fmla="*/ 2347415 w 4572000"/>
              <a:gd name="connsiteY0" fmla="*/ 0 h 5150323"/>
              <a:gd name="connsiteX1" fmla="*/ 4572000 w 4572000"/>
              <a:gd name="connsiteY1" fmla="*/ 6823 h 5150323"/>
              <a:gd name="connsiteX2" fmla="*/ 4572000 w 4572000"/>
              <a:gd name="connsiteY2" fmla="*/ 5150323 h 5150323"/>
              <a:gd name="connsiteX3" fmla="*/ 0 w 4572000"/>
              <a:gd name="connsiteY3" fmla="*/ 5150323 h 5150323"/>
              <a:gd name="connsiteX4" fmla="*/ 2347415 w 4572000"/>
              <a:gd name="connsiteY4" fmla="*/ 0 h 515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5150323">
                <a:moveTo>
                  <a:pt x="2347415" y="0"/>
                </a:moveTo>
                <a:lnTo>
                  <a:pt x="4572000" y="6823"/>
                </a:lnTo>
                <a:lnTo>
                  <a:pt x="4572000" y="5150323"/>
                </a:lnTo>
                <a:lnTo>
                  <a:pt x="0" y="5150323"/>
                </a:lnTo>
                <a:lnTo>
                  <a:pt x="23474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728181" y="4869160"/>
            <a:ext cx="44638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267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728181" y="5863579"/>
            <a:ext cx="44638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3816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18464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519236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303545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087855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19403" y="1796819"/>
            <a:ext cx="2352000" cy="702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719402" y="1796819"/>
            <a:ext cx="1520647" cy="702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3519236" y="1796819"/>
            <a:ext cx="2352000" cy="702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5" name="Rectangle 14"/>
          <p:cNvSpPr/>
          <p:nvPr userDrawn="1"/>
        </p:nvSpPr>
        <p:spPr>
          <a:xfrm>
            <a:off x="3519235" y="1796819"/>
            <a:ext cx="1520647" cy="702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6303545" y="1796819"/>
            <a:ext cx="2352000" cy="702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7" name="Rectangle 16"/>
          <p:cNvSpPr/>
          <p:nvPr userDrawn="1"/>
        </p:nvSpPr>
        <p:spPr>
          <a:xfrm>
            <a:off x="6303545" y="1796819"/>
            <a:ext cx="1520647" cy="702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8" name="Rectangle 17"/>
          <p:cNvSpPr/>
          <p:nvPr userDrawn="1"/>
        </p:nvSpPr>
        <p:spPr>
          <a:xfrm>
            <a:off x="9087855" y="1796819"/>
            <a:ext cx="2352000" cy="702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9" name="Rectangle 18"/>
          <p:cNvSpPr/>
          <p:nvPr userDrawn="1"/>
        </p:nvSpPr>
        <p:spPr>
          <a:xfrm>
            <a:off x="9087854" y="1796819"/>
            <a:ext cx="1520647" cy="702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0454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63" y="1412777"/>
            <a:ext cx="5088565" cy="47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53483" y="1584253"/>
            <a:ext cx="4681480" cy="3101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720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2062939"/>
            <a:ext cx="3744416" cy="45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4181" y="2247136"/>
            <a:ext cx="2159479" cy="3335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695733" y="4102100"/>
            <a:ext cx="3744416" cy="2111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7920203" y="4102100"/>
            <a:ext cx="3744416" cy="2111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274813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408" y="3043304"/>
            <a:ext cx="6669408" cy="33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223799" y="3497694"/>
            <a:ext cx="3197615" cy="2363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0608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5360" y="281003"/>
            <a:ext cx="407977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93079" y="281003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493079" y="2393461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35361" y="4505472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334757" y="4505472"/>
            <a:ext cx="4032448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8189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07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14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microsoft.com/office/2007/relationships/hdphoto" Target="../media/hdphoto11.wdp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0.png"/><Relationship Id="rId10" Type="http://schemas.openxmlformats.org/officeDocument/2006/relationships/diagramQuickStyle" Target="../diagrams/quickStyle1.xml"/><Relationship Id="rId4" Type="http://schemas.microsoft.com/office/2007/relationships/hdphoto" Target="../media/hdphoto4.wdp"/><Relationship Id="rId9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9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microsoft.com/office/2007/relationships/diagramDrawing" Target="../diagrams/drawing2.xml"/><Relationship Id="rId5" Type="http://schemas.openxmlformats.org/officeDocument/2006/relationships/image" Target="../media/image20.png"/><Relationship Id="rId10" Type="http://schemas.openxmlformats.org/officeDocument/2006/relationships/diagramColors" Target="../diagrams/colors2.xml"/><Relationship Id="rId4" Type="http://schemas.microsoft.com/office/2007/relationships/hdphoto" Target="../media/hdphoto4.wdp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microsoft.com/office/2007/relationships/hdphoto" Target="../media/hdphoto4.wdp"/><Relationship Id="rId7" Type="http://schemas.openxmlformats.org/officeDocument/2006/relationships/diagramLayout" Target="../diagrams/layou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diagramData" Target="../diagrams/data3.xml"/><Relationship Id="rId5" Type="http://schemas.openxmlformats.org/officeDocument/2006/relationships/image" Target="../media/image10.png"/><Relationship Id="rId10" Type="http://schemas.microsoft.com/office/2007/relationships/diagramDrawing" Target="../diagrams/drawing3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microsoft.com/office/2007/relationships/hdphoto" Target="../media/hdphoto9.wdp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F4C754-7755-14FD-EF97-D9CBCC584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A1BA7B-1592-1D66-99DF-F1494E985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5074" r="495"/>
          <a:stretch/>
        </p:blipFill>
        <p:spPr>
          <a:xfrm>
            <a:off x="-363016" y="0"/>
            <a:ext cx="12555016" cy="6263014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9E0AD5-71C6-36F6-9C01-7129A0DA62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501000"/>
              </a:gs>
              <a:gs pos="85000">
                <a:srgbClr val="7F3F00">
                  <a:alpha val="61000"/>
                </a:srgbClr>
              </a:gs>
              <a:gs pos="100000">
                <a:srgbClr val="7F3F00">
                  <a:alpha val="1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A10507-0424-B8D1-1CE0-128DB160A48E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5AD24A-F237-CD0A-33E2-A9B407702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804" y="460421"/>
            <a:ext cx="3956391" cy="105503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33E60DE-44B3-55CB-4AD8-E337A7878166}"/>
              </a:ext>
            </a:extLst>
          </p:cNvPr>
          <p:cNvSpPr/>
          <p:nvPr/>
        </p:nvSpPr>
        <p:spPr>
          <a:xfrm>
            <a:off x="8849927" y="1766281"/>
            <a:ext cx="2766060" cy="34861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E2F4E-9CCF-5722-7F31-B09B6BC0B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03" y="1576623"/>
            <a:ext cx="2915508" cy="3661866"/>
          </a:xfrm>
          <a:prstGeom prst="ellipse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D83F221-6317-3AFC-DF94-C37772CB739C}"/>
              </a:ext>
            </a:extLst>
          </p:cNvPr>
          <p:cNvSpPr/>
          <p:nvPr/>
        </p:nvSpPr>
        <p:spPr>
          <a:xfrm>
            <a:off x="576013" y="3811572"/>
            <a:ext cx="8273913" cy="1799881"/>
          </a:xfrm>
          <a:prstGeom prst="rect">
            <a:avLst/>
          </a:prstGeom>
          <a:blipFill dpi="0" rotWithShape="1">
            <a:blip r:embed="rId9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4CB73E-09D0-11A5-1D31-076FB35BCD11}"/>
              </a:ext>
            </a:extLst>
          </p:cNvPr>
          <p:cNvSpPr txBox="1"/>
          <p:nvPr/>
        </p:nvSpPr>
        <p:spPr>
          <a:xfrm>
            <a:off x="357293" y="2544004"/>
            <a:ext cx="829859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3000" dirty="0">
                <a:solidFill>
                  <a:prstClr val="white"/>
                </a:solidFill>
                <a:effectLst>
                  <a:glow rad="139700">
                    <a:schemeClr val="tx1"/>
                  </a:glow>
                </a:effectLst>
                <a:latin typeface="Britannic Bold" panose="020B0903060703020204" pitchFamily="34" charset="0"/>
                <a:cs typeface="Arial" pitchFamily="34" charset="0"/>
              </a:rPr>
              <a:t>AKSELERASI PEMBINAAN JABATAN FUNGSIONAL RUMPUN KESEHATAN PNS DOKKES POLRI </a:t>
            </a:r>
          </a:p>
          <a:p>
            <a:pPr algn="r"/>
            <a:r>
              <a:rPr lang="en-GB" altLang="ko-KR" sz="3000" dirty="0">
                <a:solidFill>
                  <a:prstClr val="white"/>
                </a:solidFill>
                <a:effectLst>
                  <a:glow rad="139700">
                    <a:schemeClr val="tx1"/>
                  </a:glow>
                </a:effectLst>
                <a:latin typeface="Britannic Bold" panose="020B0903060703020204" pitchFamily="34" charset="0"/>
                <a:cs typeface="Arial" pitchFamily="34" charset="0"/>
              </a:rPr>
              <a:t>MELALUI PETA KARIR SISTEM INFORMASI </a:t>
            </a:r>
          </a:p>
          <a:p>
            <a:pPr algn="r"/>
            <a:r>
              <a:rPr lang="en-GB" altLang="ko-KR" sz="3000" dirty="0">
                <a:solidFill>
                  <a:prstClr val="white"/>
                </a:solidFill>
                <a:effectLst>
                  <a:glow rad="139700">
                    <a:schemeClr val="tx1"/>
                  </a:glow>
                </a:effectLst>
                <a:latin typeface="Britannic Bold" panose="020B0903060703020204" pitchFamily="34" charset="0"/>
                <a:cs typeface="Arial" pitchFamily="34" charset="0"/>
              </a:rPr>
              <a:t>PERSONEL DOKKES POLRI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76EAB4-DC32-D125-FE37-E870ABA976AD}"/>
              </a:ext>
            </a:extLst>
          </p:cNvPr>
          <p:cNvSpPr txBox="1"/>
          <p:nvPr/>
        </p:nvSpPr>
        <p:spPr>
          <a:xfrm>
            <a:off x="0" y="4600671"/>
            <a:ext cx="12191999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i-FI" altLang="ko-KR" sz="1600" dirty="0">
                <a:solidFill>
                  <a:prstClr val="white"/>
                </a:solidFill>
                <a:effectLst>
                  <a:glow rad="1778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Oleh :</a:t>
            </a:r>
          </a:p>
          <a:p>
            <a:pPr algn="ctr">
              <a:defRPr/>
            </a:pPr>
            <a:endParaRPr lang="fi-FI" altLang="ko-KR" sz="1600" dirty="0">
              <a:solidFill>
                <a:prstClr val="white"/>
              </a:solidFill>
              <a:effectLst>
                <a:glow rad="177800">
                  <a:prstClr val="black"/>
                </a:glow>
              </a:effectLst>
              <a:latin typeface="Arial Rounded MT Bold" panose="020F0704030504030204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fi-FI" altLang="ko-KR" sz="1600" dirty="0">
                <a:solidFill>
                  <a:prstClr val="white"/>
                </a:solidFill>
                <a:effectLst>
                  <a:glow rad="1778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HAMUMPUNI RETNO SARI, SKM</a:t>
            </a:r>
          </a:p>
          <a:p>
            <a:pPr algn="ctr">
              <a:defRPr/>
            </a:pPr>
            <a:r>
              <a:rPr lang="fi-FI" altLang="ko-KR" sz="1600" dirty="0">
                <a:solidFill>
                  <a:prstClr val="white"/>
                </a:solidFill>
                <a:effectLst>
                  <a:glow rad="1778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NOSIS 20240707012350</a:t>
            </a:r>
          </a:p>
          <a:p>
            <a:pPr algn="ctr">
              <a:defRPr/>
            </a:pPr>
            <a:endParaRPr lang="fi-FI" altLang="ko-KR" sz="1600" dirty="0">
              <a:solidFill>
                <a:prstClr val="white"/>
              </a:solidFill>
              <a:effectLst>
                <a:glow rad="177800">
                  <a:prstClr val="black"/>
                </a:glow>
              </a:effectLst>
              <a:latin typeface="Arial Rounded MT Bold" panose="020F0704030504030204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fi-FI" altLang="ko-KR" sz="1600" dirty="0">
                <a:solidFill>
                  <a:prstClr val="white"/>
                </a:solidFill>
                <a:effectLst>
                  <a:glow rad="1778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PUSAT PENDIDIKAN ADMINISTRASI  LEMDIKLAT POLRI </a:t>
            </a:r>
          </a:p>
          <a:p>
            <a:pPr algn="ctr">
              <a:defRPr/>
            </a:pPr>
            <a:r>
              <a:rPr lang="fi-FI" altLang="ko-KR" sz="1600" dirty="0">
                <a:solidFill>
                  <a:prstClr val="white"/>
                </a:solidFill>
                <a:effectLst>
                  <a:glow rad="1778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TAHUN 2024</a:t>
            </a:r>
          </a:p>
          <a:p>
            <a:pPr algn="ctr">
              <a:defRPr/>
            </a:pPr>
            <a:endParaRPr lang="fi-FI" altLang="ko-KR" sz="1400" dirty="0">
              <a:solidFill>
                <a:prstClr val="white"/>
              </a:solidFill>
              <a:effectLst>
                <a:glow rad="177800">
                  <a:prstClr val="black"/>
                </a:glow>
              </a:effectLst>
              <a:latin typeface="Britannic Bold" panose="020B0903060703020204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F1D3B4-089D-CC91-BB88-BAC5D1FD91BD}"/>
              </a:ext>
            </a:extLst>
          </p:cNvPr>
          <p:cNvSpPr txBox="1"/>
          <p:nvPr/>
        </p:nvSpPr>
        <p:spPr>
          <a:xfrm>
            <a:off x="338395" y="1879519"/>
            <a:ext cx="82985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914400"/>
            <a:r>
              <a:rPr lang="en-US" altLang="ko-KR" sz="4000" b="1" dirty="0">
                <a:solidFill>
                  <a:srgbClr val="FFC000"/>
                </a:solidFill>
                <a:effectLst>
                  <a:glow rad="152400">
                    <a:prstClr val="black"/>
                  </a:glow>
                </a:effectLst>
                <a:latin typeface="Britannic Bold" panose="020B0903060703020204" pitchFamily="34" charset="0"/>
                <a:cs typeface="Arial" pitchFamily="34" charset="0"/>
              </a:rPr>
              <a:t>IMPLEMENTASI PROYEK PERUBAHAN</a:t>
            </a:r>
          </a:p>
        </p:txBody>
      </p:sp>
    </p:spTree>
    <p:extLst>
      <p:ext uri="{BB962C8B-B14F-4D97-AF65-F5344CB8AC3E}">
        <p14:creationId xmlns:p14="http://schemas.microsoft.com/office/powerpoint/2010/main" val="4232691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D6E4A-0817-6B00-F377-42DCF470E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CC519-FE36-4236-42E2-F22B2F6A6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9" y="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8F40BA-9BD7-D2EC-EC72-0AC4BCA84145}"/>
              </a:ext>
            </a:extLst>
          </p:cNvPr>
          <p:cNvSpPr/>
          <p:nvPr/>
        </p:nvSpPr>
        <p:spPr>
          <a:xfrm>
            <a:off x="1592989" y="435982"/>
            <a:ext cx="10484285" cy="6333772"/>
          </a:xfrm>
          <a:prstGeom prst="rect">
            <a:avLst/>
          </a:prstGeom>
          <a:blipFill dpi="0" rotWithShape="1">
            <a:blip r:embed="rId4">
              <a:alphaModFix amt="8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DFF728-113C-35DF-205A-67DD33813E0D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64CE17-D9ED-36B1-F724-9B0E68D88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164" y="259631"/>
            <a:ext cx="2732704" cy="727499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8FBB4B24-CD51-6F72-4411-EB2ED7F340F0}"/>
              </a:ext>
            </a:extLst>
          </p:cNvPr>
          <p:cNvSpPr/>
          <p:nvPr/>
        </p:nvSpPr>
        <p:spPr>
          <a:xfrm>
            <a:off x="402495" y="991330"/>
            <a:ext cx="4520234" cy="615048"/>
          </a:xfrm>
          <a:prstGeom prst="parallelogram">
            <a:avLst/>
          </a:prstGeom>
          <a:solidFill>
            <a:srgbClr val="C8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ANEV HARIAN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6" name="Slide Number Placeholder 10">
            <a:extLst>
              <a:ext uri="{FF2B5EF4-FFF2-40B4-BE49-F238E27FC236}">
                <a16:creationId xmlns:a16="http://schemas.microsoft.com/office/drawing/2014/main" id="{076D11BB-ABE1-CC20-AD75-EC18D97D074B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F87A0-9714-7844-BF38-4E9F26AACA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542" t="12964" r="23542" b="16666"/>
          <a:stretch/>
        </p:blipFill>
        <p:spPr>
          <a:xfrm>
            <a:off x="307016" y="2237083"/>
            <a:ext cx="3460282" cy="258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4466F4-160B-B1DA-73D4-DE9A5F0FF4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500" t="15440" r="24063" b="19613"/>
          <a:stretch/>
        </p:blipFill>
        <p:spPr>
          <a:xfrm>
            <a:off x="1931314" y="4005233"/>
            <a:ext cx="3398043" cy="2323075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2ED320CD-257B-0731-9B1E-D0E8C70E36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0419" t="15381" r="10427" b="15244"/>
          <a:stretch/>
        </p:blipFill>
        <p:spPr bwMode="auto">
          <a:xfrm>
            <a:off x="6242545" y="2144315"/>
            <a:ext cx="3969630" cy="1741025"/>
          </a:xfrm>
          <a:prstGeom prst="rect">
            <a:avLst/>
          </a:prstGeom>
          <a:ln w="28575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B07CDF93-7C02-1B74-7A6E-B1A9E7F96925}"/>
              </a:ext>
            </a:extLst>
          </p:cNvPr>
          <p:cNvSpPr/>
          <p:nvPr/>
        </p:nvSpPr>
        <p:spPr>
          <a:xfrm>
            <a:off x="5558315" y="4314970"/>
            <a:ext cx="6484740" cy="430916"/>
          </a:xfrm>
          <a:prstGeom prst="parallelogram">
            <a:avLst/>
          </a:prstGeom>
          <a:solidFill>
            <a:srgbClr val="C8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dirty="0">
                <a:effectLst>
                  <a:glow rad="127000">
                    <a:srgbClr val="000000"/>
                  </a:glow>
                </a:effectLst>
                <a:latin typeface="Arial Rounded MT Bold" panose="020F0704030504030204" pitchFamily="34" charset="0"/>
              </a:rPr>
              <a:t>https://s.id/Tugas_PKNII_HRS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BD4B6-8B0D-7FDA-8840-6A78F383AC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6892" t="39609" r="4416" b="44942"/>
          <a:stretch/>
        </p:blipFill>
        <p:spPr>
          <a:xfrm>
            <a:off x="5667682" y="4854067"/>
            <a:ext cx="4094156" cy="10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18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8E094D-0E17-86E5-4514-A748CA28D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D0F5B-78D9-069E-FC60-2A026256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15109" b="4909"/>
          <a:stretch/>
        </p:blipFill>
        <p:spPr>
          <a:xfrm>
            <a:off x="-263525" y="757667"/>
            <a:ext cx="8013798" cy="5543951"/>
          </a:xfrm>
          <a:prstGeom prst="rect">
            <a:avLst/>
          </a:prstGeom>
          <a:effectLst>
            <a:softEdge rad="711200"/>
          </a:effectLst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52FB37-497C-264D-B012-627FEE3F873C}"/>
              </a:ext>
            </a:extLst>
          </p:cNvPr>
          <p:cNvSpPr/>
          <p:nvPr/>
        </p:nvSpPr>
        <p:spPr>
          <a:xfrm>
            <a:off x="8047439" y="5625512"/>
            <a:ext cx="4398222" cy="629984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Petunjuk Teknis JFK POLRI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3A39D519-D538-1AC9-1CE0-594B38BF4450}"/>
              </a:ext>
            </a:extLst>
          </p:cNvPr>
          <p:cNvSpPr/>
          <p:nvPr/>
        </p:nvSpPr>
        <p:spPr>
          <a:xfrm>
            <a:off x="4115861" y="5823264"/>
            <a:ext cx="4734838" cy="438666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SOP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Usulan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Ukom</a:t>
            </a:r>
            <a:endParaRPr kumimoji="0" lang="en-ID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6CB1873A-29D3-2D1C-3514-EF54B6B538E6}"/>
              </a:ext>
            </a:extLst>
          </p:cNvPr>
          <p:cNvSpPr/>
          <p:nvPr/>
        </p:nvSpPr>
        <p:spPr>
          <a:xfrm>
            <a:off x="-122664" y="5393502"/>
            <a:ext cx="4398222" cy="996408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Buku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panduan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Simasdori</a:t>
            </a:r>
            <a:endParaRPr kumimoji="0" lang="en-ID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D5A6FB-30DA-2891-FC8E-6E292CAA960C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040345-E3BF-70E1-7657-F702F30A4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71" y="296552"/>
            <a:ext cx="2732704" cy="727499"/>
          </a:xfrm>
          <a:prstGeom prst="rect">
            <a:avLst/>
          </a:prstGeom>
        </p:spPr>
      </p:pic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1AED29A7-6240-0722-F3B7-1A54D3C91CF5}"/>
              </a:ext>
            </a:extLst>
          </p:cNvPr>
          <p:cNvSpPr txBox="1">
            <a:spLocks/>
          </p:cNvSpPr>
          <p:nvPr/>
        </p:nvSpPr>
        <p:spPr>
          <a:xfrm>
            <a:off x="9140815" y="6246980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1B0D3-E52E-117B-0C30-F5EAE873D3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183" t="13869" r="34226" b="23054"/>
          <a:stretch/>
        </p:blipFill>
        <p:spPr>
          <a:xfrm>
            <a:off x="9875085" y="2945605"/>
            <a:ext cx="2133751" cy="2558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DCAB4B-8F28-3D2F-51F6-DF50ABEEED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601" t="14932" r="34226" b="8909"/>
          <a:stretch/>
        </p:blipFill>
        <p:spPr>
          <a:xfrm>
            <a:off x="9495321" y="1656648"/>
            <a:ext cx="2011662" cy="30589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DE5738-34DF-77E0-CEDC-B16DD092EFA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196" t="13513" r="34831" b="8909"/>
          <a:stretch/>
        </p:blipFill>
        <p:spPr>
          <a:xfrm>
            <a:off x="8874746" y="796609"/>
            <a:ext cx="2116307" cy="33013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DEAAB4-095B-E529-7638-8EC50AFEE5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6588" t="11902" r="33994" b="6688"/>
          <a:stretch/>
        </p:blipFill>
        <p:spPr>
          <a:xfrm>
            <a:off x="8303148" y="284059"/>
            <a:ext cx="2135029" cy="33234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F091C4-08C1-753B-EB8E-8848563705D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2737" t="18018" r="10710" b="38521"/>
          <a:stretch/>
        </p:blipFill>
        <p:spPr>
          <a:xfrm>
            <a:off x="4791846" y="4015156"/>
            <a:ext cx="3950782" cy="17078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112601-B457-8CD1-A276-4F5C8749A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9560" t="13513" r="19730" b="15494"/>
          <a:stretch/>
        </p:blipFill>
        <p:spPr>
          <a:xfrm>
            <a:off x="4407676" y="2888225"/>
            <a:ext cx="3841889" cy="25271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95913-E287-9FC2-2675-71E0B4956F5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0068" t="14933" r="20506" b="15087"/>
          <a:stretch/>
        </p:blipFill>
        <p:spPr>
          <a:xfrm>
            <a:off x="4015074" y="2516222"/>
            <a:ext cx="3841889" cy="25448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F5EEFA-53DD-9F0C-1782-C88B7AE00CA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6824" t="16516" r="19729" b="62795"/>
          <a:stretch/>
        </p:blipFill>
        <p:spPr>
          <a:xfrm>
            <a:off x="3481592" y="3572092"/>
            <a:ext cx="4398223" cy="8067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F6C05E-5513-ADCC-6041-92E09473B93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7432" t="19742" r="20135" b="13320"/>
          <a:stretch/>
        </p:blipFill>
        <p:spPr>
          <a:xfrm>
            <a:off x="3513221" y="1297097"/>
            <a:ext cx="3874995" cy="233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64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12CDE-EC52-7441-E1D8-BAD3C42EE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EEA5A4-458C-B2A1-73C3-6ECFDB72F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9" y="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F106FB-D445-27C7-58BC-A066C997158F}"/>
              </a:ext>
            </a:extLst>
          </p:cNvPr>
          <p:cNvSpPr/>
          <p:nvPr/>
        </p:nvSpPr>
        <p:spPr>
          <a:xfrm>
            <a:off x="1377862" y="524227"/>
            <a:ext cx="10484285" cy="6333772"/>
          </a:xfrm>
          <a:prstGeom prst="rect">
            <a:avLst/>
          </a:prstGeom>
          <a:blipFill dpi="0" rotWithShape="1">
            <a:blip r:embed="rId4">
              <a:alphaModFix amt="8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EF440-DBE7-6440-0CBA-5C66E30C5940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23463-E40E-2EDA-99D9-2843D8C30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164" y="259631"/>
            <a:ext cx="2732704" cy="727499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15D3EB3-BF52-BBAB-1542-C2F589A4E368}"/>
              </a:ext>
            </a:extLst>
          </p:cNvPr>
          <p:cNvSpPr/>
          <p:nvPr/>
        </p:nvSpPr>
        <p:spPr>
          <a:xfrm>
            <a:off x="402494" y="991330"/>
            <a:ext cx="11522142" cy="727499"/>
          </a:xfrm>
          <a:prstGeom prst="parallelogram">
            <a:avLst/>
          </a:prstGeom>
          <a:solidFill>
            <a:srgbClr val="C8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KETERKAITAN MATA PELATIHAN PILIHAN</a:t>
            </a:r>
            <a:endParaRPr kumimoji="0" lang="en-ID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0">
            <a:extLst>
              <a:ext uri="{FF2B5EF4-FFF2-40B4-BE49-F238E27FC236}">
                <a16:creationId xmlns:a16="http://schemas.microsoft.com/office/drawing/2014/main" id="{D811DB99-8D5C-8A5D-49F8-3E8B98C95E13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D6432DA-187F-9586-C28A-FFB099A70049}"/>
              </a:ext>
            </a:extLst>
          </p:cNvPr>
          <p:cNvSpPr txBox="1">
            <a:spLocks/>
          </p:cNvSpPr>
          <p:nvPr/>
        </p:nvSpPr>
        <p:spPr>
          <a:xfrm>
            <a:off x="349817" y="1345075"/>
            <a:ext cx="11522143" cy="941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ED3AD5-DC8E-4547-9D79-F2838EC4E18A}"/>
              </a:ext>
            </a:extLst>
          </p:cNvPr>
          <p:cNvSpPr/>
          <p:nvPr/>
        </p:nvSpPr>
        <p:spPr>
          <a:xfrm>
            <a:off x="781138" y="1942376"/>
            <a:ext cx="11026730" cy="41076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Manajemen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pemerintahan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444500"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Dokkes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Polri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memberikan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pelayanan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akuntabel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berkualitas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efektif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efisien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Hak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Azasi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Manusia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444500" algn="just"/>
            <a:r>
              <a:rPr lang="en-ID" sz="32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PNS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Dokkes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Polri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profesional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terjamin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pembinaan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kariernya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sehingga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kesejahteraan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personel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diberikan</a:t>
            </a:r>
            <a:r>
              <a:rPr lang="en-ID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3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99028-70B6-E1D6-8FF1-9366C08FC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79CB1E-FDEB-B7FA-4F32-43DAB3C59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9" y="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F4D137-E1EF-B56E-D392-1B0602B88A88}"/>
              </a:ext>
            </a:extLst>
          </p:cNvPr>
          <p:cNvSpPr/>
          <p:nvPr/>
        </p:nvSpPr>
        <p:spPr>
          <a:xfrm>
            <a:off x="1377862" y="524227"/>
            <a:ext cx="10484285" cy="6333772"/>
          </a:xfrm>
          <a:prstGeom prst="rect">
            <a:avLst/>
          </a:prstGeom>
          <a:blipFill dpi="0" rotWithShape="1">
            <a:blip r:embed="rId4">
              <a:alphaModFix amt="8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A33AC6-BB8D-0FF8-4364-E5AF557A1C0D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EFAA1-648B-01A4-5CC6-AFC7E5E12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164" y="259631"/>
            <a:ext cx="2732704" cy="727499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5463B18B-F554-D8EB-AE4E-90600DCEFD5F}"/>
              </a:ext>
            </a:extLst>
          </p:cNvPr>
          <p:cNvSpPr/>
          <p:nvPr/>
        </p:nvSpPr>
        <p:spPr>
          <a:xfrm>
            <a:off x="402495" y="991330"/>
            <a:ext cx="4520234" cy="727499"/>
          </a:xfrm>
          <a:prstGeom prst="parallelogram">
            <a:avLst/>
          </a:prstGeom>
          <a:solidFill>
            <a:srgbClr val="C8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TINDAK LANJUT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6" name="Slide Number Placeholder 10">
            <a:extLst>
              <a:ext uri="{FF2B5EF4-FFF2-40B4-BE49-F238E27FC236}">
                <a16:creationId xmlns:a16="http://schemas.microsoft.com/office/drawing/2014/main" id="{320913A6-D230-9F79-7C5F-ED211BB51DA0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DDC0BCA-3E77-39E3-8251-09B3C1A79DE9}"/>
              </a:ext>
            </a:extLst>
          </p:cNvPr>
          <p:cNvSpPr txBox="1">
            <a:spLocks/>
          </p:cNvSpPr>
          <p:nvPr/>
        </p:nvSpPr>
        <p:spPr>
          <a:xfrm>
            <a:off x="349817" y="1345075"/>
            <a:ext cx="11522143" cy="941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5A0606-A203-9A22-E11A-4B5F5EF444E2}"/>
              </a:ext>
            </a:extLst>
          </p:cNvPr>
          <p:cNvSpPr/>
          <p:nvPr/>
        </p:nvSpPr>
        <p:spPr>
          <a:xfrm>
            <a:off x="781138" y="1942376"/>
            <a:ext cx="11026730" cy="41076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Komitmen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meneruskan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melaksanakan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milestone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jangka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menengah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jangka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Panjang</a:t>
            </a:r>
          </a:p>
          <a:p>
            <a:pPr marL="355600" marR="0" lvl="0" indent="-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Evaluasi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binkar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Jabfung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rumpun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kesehatan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sec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periodik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berkelanjutan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melalui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Sistem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Informasi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Personel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Dokkes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Polri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5600" marR="0" lvl="0" indent="-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Meningkatkan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kapasitas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kualitas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PNS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Dokkes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Polri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melalui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dik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pengembangan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umum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sec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berkelanjutan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ID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Update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personel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55600" marR="0" lvl="0" indent="-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Bang system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informasi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penambahan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fitur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lebih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luas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lagi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sesuai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keb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organsasi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dlm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menyelenggarakan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fungsi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manajemen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personel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Dokkes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Polri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5600" marR="0" lvl="0" indent="-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Menyelaraskan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pembinaan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karier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jabatan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fungsional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rumpun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kesehatan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dengan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Renstra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&amp;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Renja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Polri</a:t>
            </a:r>
            <a:endParaRPr kumimoji="0" lang="en-ID" sz="20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66700" marR="0" lvl="0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7.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Perlu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melibatkan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pembina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fungsi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baik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internal dan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eksternal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untuk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Binkar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Jabfung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rumpun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kesehatan</a:t>
            </a:r>
            <a:r>
              <a:rPr kumimoji="0" lang="en-ID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9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99028-70B6-E1D6-8FF1-9366C08FC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79CB1E-FDEB-B7FA-4F32-43DAB3C59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9" y="12358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F4D137-E1EF-B56E-D392-1B0602B88A88}"/>
              </a:ext>
            </a:extLst>
          </p:cNvPr>
          <p:cNvSpPr/>
          <p:nvPr/>
        </p:nvSpPr>
        <p:spPr>
          <a:xfrm>
            <a:off x="1377862" y="524227"/>
            <a:ext cx="10484285" cy="6333772"/>
          </a:xfrm>
          <a:prstGeom prst="rect">
            <a:avLst/>
          </a:prstGeom>
          <a:blipFill dpi="0" rotWithShape="1">
            <a:blip r:embed="rId4">
              <a:alphaModFix amt="8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A33AC6-BB8D-0FF8-4364-E5AF557A1C0D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EFAA1-648B-01A4-5CC6-AFC7E5E12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164" y="259631"/>
            <a:ext cx="2732704" cy="727499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5463B18B-F554-D8EB-AE4E-90600DCEFD5F}"/>
              </a:ext>
            </a:extLst>
          </p:cNvPr>
          <p:cNvSpPr/>
          <p:nvPr/>
        </p:nvSpPr>
        <p:spPr>
          <a:xfrm>
            <a:off x="402494" y="991330"/>
            <a:ext cx="9075137" cy="727499"/>
          </a:xfrm>
          <a:prstGeom prst="parallelogram">
            <a:avLst/>
          </a:prstGeom>
          <a:solidFill>
            <a:srgbClr val="C8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 Rounded MT Bold" panose="020F0704030504030204" pitchFamily="34" charset="0"/>
              </a:rPr>
              <a:t>KEBERLANJUTAN PROYEK PERUBAHAN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6" name="Slide Number Placeholder 10">
            <a:extLst>
              <a:ext uri="{FF2B5EF4-FFF2-40B4-BE49-F238E27FC236}">
                <a16:creationId xmlns:a16="http://schemas.microsoft.com/office/drawing/2014/main" id="{320913A6-D230-9F79-7C5F-ED211BB51DA0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DDC0BCA-3E77-39E3-8251-09B3C1A79DE9}"/>
              </a:ext>
            </a:extLst>
          </p:cNvPr>
          <p:cNvSpPr txBox="1">
            <a:spLocks/>
          </p:cNvSpPr>
          <p:nvPr/>
        </p:nvSpPr>
        <p:spPr>
          <a:xfrm>
            <a:off x="349817" y="1345075"/>
            <a:ext cx="11522143" cy="941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5A0606-A203-9A22-E11A-4B5F5EF444E2}"/>
              </a:ext>
            </a:extLst>
          </p:cNvPr>
          <p:cNvSpPr/>
          <p:nvPr/>
        </p:nvSpPr>
        <p:spPr>
          <a:xfrm>
            <a:off x="574284" y="1807977"/>
            <a:ext cx="11026730" cy="42420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Salah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satu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persyaran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administrasi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pemberian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jabatan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maupun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kenaikan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jenjang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JFK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yaitu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lulus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ujikom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JFK</a:t>
            </a:r>
          </a:p>
          <a:p>
            <a:pPr marL="342900" indent="-342900" algn="just">
              <a:buFontTx/>
              <a:buAutoNum type="arabicPeriod"/>
            </a:pP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Salah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satu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persyaratan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kenaikan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pangkat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bagi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PNS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Dokkes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menduduki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JFK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harus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lulus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ujikom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JFK</a:t>
            </a:r>
          </a:p>
          <a:p>
            <a:pPr marL="342900" indent="-342900" algn="just">
              <a:buAutoNum type="arabicPeriod"/>
            </a:pP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fiture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dimanfaatkan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binkar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JFK,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melihat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ketersediaan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ruang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jabatan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pada 30 JFK</a:t>
            </a:r>
          </a:p>
          <a:p>
            <a:pPr marL="358775" indent="-358775" algn="just"/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Kompetensi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named dan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nakes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yang professional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diakui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kelulusan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ujikom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JFK,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proses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pengusulan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ujikom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diselenggarakan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efektif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efisien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personel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Dokkes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Polri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indent="-358775" algn="just"/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Evaluasi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binkar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JFK sec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periodik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berkelanjutan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dilaksanakan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melalui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Sistem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Informasi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Personel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Dokkes</a:t>
            </a:r>
            <a:r>
              <a:rPr lang="en-ID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Polri</a:t>
            </a:r>
            <a:endParaRPr lang="en-ID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19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D646A-8CCE-931F-6851-823F1047F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9E1BF2-3745-B22C-78A9-2D9900CC0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9" y="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C61DFC-A911-666F-5E54-E22010F45330}"/>
              </a:ext>
            </a:extLst>
          </p:cNvPr>
          <p:cNvSpPr/>
          <p:nvPr/>
        </p:nvSpPr>
        <p:spPr>
          <a:xfrm>
            <a:off x="1377862" y="524227"/>
            <a:ext cx="10484285" cy="6333772"/>
          </a:xfrm>
          <a:prstGeom prst="rect">
            <a:avLst/>
          </a:prstGeom>
          <a:blipFill dpi="0" rotWithShape="1">
            <a:blip r:embed="rId4">
              <a:alphaModFix amt="8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E1F2D-8B4F-2291-54DF-2217290801BF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98BAB-11FA-3E3C-1367-11B667051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164" y="259631"/>
            <a:ext cx="2732704" cy="727499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61A297EF-D1D4-A8A7-89AA-B6079D37AA3A}"/>
              </a:ext>
            </a:extLst>
          </p:cNvPr>
          <p:cNvSpPr/>
          <p:nvPr/>
        </p:nvSpPr>
        <p:spPr>
          <a:xfrm>
            <a:off x="402495" y="991330"/>
            <a:ext cx="4520234" cy="727499"/>
          </a:xfrm>
          <a:prstGeom prst="parallelogram">
            <a:avLst/>
          </a:prstGeom>
          <a:solidFill>
            <a:srgbClr val="C8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LESSON LEARN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6" name="Slide Number Placeholder 10">
            <a:extLst>
              <a:ext uri="{FF2B5EF4-FFF2-40B4-BE49-F238E27FC236}">
                <a16:creationId xmlns:a16="http://schemas.microsoft.com/office/drawing/2014/main" id="{C60173F7-CEB7-0E08-3C02-A233E0E2A9CA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63D8183-BB4A-FD62-190A-C6E3CF1F74E7}"/>
              </a:ext>
            </a:extLst>
          </p:cNvPr>
          <p:cNvSpPr txBox="1">
            <a:spLocks/>
          </p:cNvSpPr>
          <p:nvPr/>
        </p:nvSpPr>
        <p:spPr>
          <a:xfrm>
            <a:off x="349817" y="1345075"/>
            <a:ext cx="11522143" cy="941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5B6E4F-BCA2-A962-9252-646E83DC48AA}"/>
              </a:ext>
            </a:extLst>
          </p:cNvPr>
          <p:cNvSpPr/>
          <p:nvPr/>
        </p:nvSpPr>
        <p:spPr>
          <a:xfrm>
            <a:off x="781138" y="1942376"/>
            <a:ext cx="10033000" cy="29732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Pemanfaatan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sistem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informasi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secara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optimal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dalam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pembangunan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sumber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daya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manusia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ID" sz="2800" dirty="0" err="1">
                <a:solidFill>
                  <a:prstClr val="white"/>
                </a:solidFill>
              </a:rPr>
              <a:t>melalui</a:t>
            </a:r>
            <a:r>
              <a:rPr lang="en-ID" sz="2800" dirty="0">
                <a:solidFill>
                  <a:prstClr val="white"/>
                </a:solidFill>
              </a:rPr>
              <a:t>  </a:t>
            </a:r>
            <a:r>
              <a:rPr lang="en-ID" sz="2800" dirty="0" err="1">
                <a:solidFill>
                  <a:prstClr val="white"/>
                </a:solidFill>
              </a:rPr>
              <a:t>pembinaan</a:t>
            </a:r>
            <a:r>
              <a:rPr lang="en-ID" sz="2800" dirty="0">
                <a:solidFill>
                  <a:prstClr val="white"/>
                </a:solidFill>
              </a:rPr>
              <a:t> </a:t>
            </a:r>
            <a:r>
              <a:rPr lang="en-ID" sz="2800" dirty="0" err="1">
                <a:solidFill>
                  <a:prstClr val="white"/>
                </a:solidFill>
              </a:rPr>
              <a:t>karier</a:t>
            </a:r>
            <a:r>
              <a:rPr lang="en-ID" sz="2800" dirty="0">
                <a:solidFill>
                  <a:prstClr val="white"/>
                </a:solidFill>
              </a:rPr>
              <a:t> PNS </a:t>
            </a:r>
            <a:r>
              <a:rPr lang="en-ID" sz="2800" dirty="0" err="1">
                <a:solidFill>
                  <a:prstClr val="white"/>
                </a:solidFill>
              </a:rPr>
              <a:t>Dokkes</a:t>
            </a:r>
            <a:r>
              <a:rPr lang="en-ID" sz="2800" dirty="0">
                <a:solidFill>
                  <a:prstClr val="white"/>
                </a:solidFill>
              </a:rPr>
              <a:t> </a:t>
            </a:r>
            <a:r>
              <a:rPr lang="en-ID" sz="2800" dirty="0" err="1">
                <a:solidFill>
                  <a:prstClr val="white"/>
                </a:solidFill>
              </a:rPr>
              <a:t>Polri</a:t>
            </a:r>
            <a:r>
              <a:rPr lang="en-ID" sz="2800" dirty="0">
                <a:solidFill>
                  <a:prstClr val="white"/>
                </a:solidFill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dibutuhkan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dukungan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stakeholder,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sebagai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upaya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meyiapkan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pelaksana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layanan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kesehatan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profesional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yang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berdampak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terhadap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peningkatan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kepercayaan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masyarakat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kepada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Kepolisian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Negara Republik Indonesia</a:t>
            </a:r>
          </a:p>
        </p:txBody>
      </p:sp>
    </p:spTree>
    <p:extLst>
      <p:ext uri="{BB962C8B-B14F-4D97-AF65-F5344CB8AC3E}">
        <p14:creationId xmlns:p14="http://schemas.microsoft.com/office/powerpoint/2010/main" val="2853096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A54AD-978F-4C57-1EDD-0BC9416F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28C5C-C11B-8DCB-538B-82832E2F6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F4FF02-70D1-1200-AB39-61F5314CFF4B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D9F258-FFD1-8821-5FB8-A1C336911499}"/>
              </a:ext>
            </a:extLst>
          </p:cNvPr>
          <p:cNvSpPr/>
          <p:nvPr/>
        </p:nvSpPr>
        <p:spPr>
          <a:xfrm>
            <a:off x="294505" y="363255"/>
            <a:ext cx="8786865" cy="5999968"/>
          </a:xfrm>
          <a:prstGeom prst="rect">
            <a:avLst/>
          </a:prstGeom>
          <a:blipFill dpi="0" rotWithShape="1">
            <a:blip r:embed="rId4">
              <a:alphaModFix amt="42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A5115E-AAF8-2C94-B921-0114D3613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05" y="1578712"/>
            <a:ext cx="4182190" cy="1120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3F3A-4FFA-B83C-40BE-13F4FC3F8F9B}"/>
              </a:ext>
            </a:extLst>
          </p:cNvPr>
          <p:cNvSpPr/>
          <p:nvPr/>
        </p:nvSpPr>
        <p:spPr>
          <a:xfrm>
            <a:off x="2935554" y="4202391"/>
            <a:ext cx="7390357" cy="2292354"/>
          </a:xfrm>
          <a:prstGeom prst="rect">
            <a:avLst/>
          </a:prstGeom>
          <a:blipFill>
            <a:blip r:embed="rId6">
              <a:alphaModFix amt="2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E562C-151D-D1E8-2BE9-E8A5BF027D4F}"/>
              </a:ext>
            </a:extLst>
          </p:cNvPr>
          <p:cNvSpPr txBox="1"/>
          <p:nvPr/>
        </p:nvSpPr>
        <p:spPr>
          <a:xfrm>
            <a:off x="294505" y="2801754"/>
            <a:ext cx="12192001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6600" dirty="0" err="1">
                <a:solidFill>
                  <a:prstClr val="white"/>
                </a:solidFill>
                <a:effectLst>
                  <a:glow rad="139700">
                    <a:schemeClr val="tx1"/>
                  </a:glow>
                </a:effectLst>
                <a:latin typeface="Brush Script MT" panose="03060802040406070304" pitchFamily="66" charset="0"/>
                <a:cs typeface="Arial" pitchFamily="34" charset="0"/>
              </a:rPr>
              <a:t>Sekian</a:t>
            </a:r>
            <a:r>
              <a:rPr lang="en-GB" altLang="ko-KR" sz="6600" dirty="0">
                <a:solidFill>
                  <a:prstClr val="white"/>
                </a:solidFill>
                <a:effectLst>
                  <a:glow rad="139700">
                    <a:schemeClr val="tx1"/>
                  </a:glow>
                </a:effectLst>
                <a:latin typeface="Brush Script MT" panose="03060802040406070304" pitchFamily="66" charset="0"/>
                <a:cs typeface="Arial" pitchFamily="34" charset="0"/>
              </a:rPr>
              <a:t> dan </a:t>
            </a:r>
            <a:r>
              <a:rPr lang="en-GB" altLang="ko-KR" sz="6600" dirty="0" err="1">
                <a:solidFill>
                  <a:prstClr val="white"/>
                </a:solidFill>
                <a:effectLst>
                  <a:glow rad="139700">
                    <a:schemeClr val="tx1"/>
                  </a:glow>
                </a:effectLst>
                <a:latin typeface="Brush Script MT" panose="03060802040406070304" pitchFamily="66" charset="0"/>
                <a:cs typeface="Arial" pitchFamily="34" charset="0"/>
              </a:rPr>
              <a:t>Terima</a:t>
            </a:r>
            <a:r>
              <a:rPr lang="en-GB" altLang="ko-KR" sz="6600" dirty="0">
                <a:solidFill>
                  <a:prstClr val="white"/>
                </a:solidFill>
                <a:effectLst>
                  <a:glow rad="139700">
                    <a:schemeClr val="tx1"/>
                  </a:glow>
                </a:effectLst>
                <a:latin typeface="Brush Script MT" panose="03060802040406070304" pitchFamily="66" charset="0"/>
                <a:cs typeface="Arial" pitchFamily="34" charset="0"/>
              </a:rPr>
              <a:t> </a:t>
            </a:r>
            <a:r>
              <a:rPr lang="en-GB" altLang="ko-KR" sz="6600" dirty="0" err="1">
                <a:solidFill>
                  <a:prstClr val="white"/>
                </a:solidFill>
                <a:effectLst>
                  <a:glow rad="139700">
                    <a:schemeClr val="tx1"/>
                  </a:glow>
                </a:effectLst>
                <a:latin typeface="Brush Script MT" panose="03060802040406070304" pitchFamily="66" charset="0"/>
                <a:cs typeface="Arial" pitchFamily="34" charset="0"/>
              </a:rPr>
              <a:t>kasih</a:t>
            </a:r>
            <a:endParaRPr lang="en-GB" altLang="ko-KR" sz="6600" dirty="0">
              <a:solidFill>
                <a:prstClr val="white"/>
              </a:solidFill>
              <a:effectLst>
                <a:glow rad="139700">
                  <a:schemeClr val="tx1"/>
                </a:glow>
              </a:effectLst>
              <a:latin typeface="Brush Script MT" panose="03060802040406070304" pitchFamily="66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EE485E-07B7-396E-58EA-A32BA5BEF50E}"/>
              </a:ext>
            </a:extLst>
          </p:cNvPr>
          <p:cNvSpPr txBox="1"/>
          <p:nvPr/>
        </p:nvSpPr>
        <p:spPr>
          <a:xfrm>
            <a:off x="0" y="3758911"/>
            <a:ext cx="121553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dirty="0">
                <a:solidFill>
                  <a:prstClr val="white"/>
                </a:solidFill>
                <a:effectLst>
                  <a:glow rad="139700">
                    <a:schemeClr val="tx1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SALAM SEHAT DAN SUKSES SELALU</a:t>
            </a:r>
          </a:p>
        </p:txBody>
      </p:sp>
    </p:spTree>
    <p:extLst>
      <p:ext uri="{BB962C8B-B14F-4D97-AF65-F5344CB8AC3E}">
        <p14:creationId xmlns:p14="http://schemas.microsoft.com/office/powerpoint/2010/main" val="71244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738D7-3C20-9F5E-63ED-E721BA066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480D6-28A1-6AE3-75F8-8F857E9C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F3A945-9FE8-9DBB-2032-78C223FC47A4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FFBB9225-1DAA-C974-20D3-C0D2010DD1AA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5D4BA9-FDB9-272F-E709-CF568F896609}"/>
              </a:ext>
            </a:extLst>
          </p:cNvPr>
          <p:cNvSpPr/>
          <p:nvPr/>
        </p:nvSpPr>
        <p:spPr>
          <a:xfrm>
            <a:off x="384132" y="363253"/>
            <a:ext cx="11423736" cy="826718"/>
          </a:xfrm>
          <a:prstGeom prst="roundRect">
            <a:avLst/>
          </a:prstGeom>
          <a:solidFill>
            <a:srgbClr val="7F3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1C2A22-AAFC-B73A-EE1F-95C7ED706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853" y="335349"/>
            <a:ext cx="2732704" cy="7274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7F026A80-D63F-16E0-95FC-13ACC5BD522C}"/>
              </a:ext>
            </a:extLst>
          </p:cNvPr>
          <p:cNvSpPr txBox="1">
            <a:spLocks/>
          </p:cNvSpPr>
          <p:nvPr/>
        </p:nvSpPr>
        <p:spPr>
          <a:xfrm>
            <a:off x="534443" y="458040"/>
            <a:ext cx="8682464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Britannic Bold" panose="020B0903060703020204" pitchFamily="34" charset="0"/>
                <a:cs typeface="Arial" pitchFamily="34" charset="0"/>
              </a:rPr>
              <a:t>TEMA PELATIHAN KEPEMIMPINAN 2024</a:t>
            </a:r>
          </a:p>
        </p:txBody>
      </p:sp>
      <p:pic>
        <p:nvPicPr>
          <p:cNvPr id="4" name="Picture 7" descr="C:\Users\asus\Pictures\LOGO\1598092697865.png">
            <a:extLst>
              <a:ext uri="{FF2B5EF4-FFF2-40B4-BE49-F238E27FC236}">
                <a16:creationId xmlns:a16="http://schemas.microsoft.com/office/drawing/2014/main" id="{4C9501AC-3546-4A0C-CC85-E9749DED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6" y="1293915"/>
            <a:ext cx="4664905" cy="49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93A132C-7DEA-1195-376F-6DA03A5F3D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8147209"/>
              </p:ext>
            </p:extLst>
          </p:nvPr>
        </p:nvGraphicFramePr>
        <p:xfrm>
          <a:off x="4126101" y="1647819"/>
          <a:ext cx="7053702" cy="459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7372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7C58E-839A-9FC8-3130-0D5F74236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05C2B3-7F62-C641-21C2-A5F2AB86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66" y="1594"/>
            <a:ext cx="12192000" cy="6857999"/>
          </a:xfrm>
          <a:prstGeom prst="rect">
            <a:avLst/>
          </a:prstGeo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4B3A26F8-432E-BF7D-A1C2-C6508E54B40C}"/>
              </a:ext>
            </a:extLst>
          </p:cNvPr>
          <p:cNvSpPr/>
          <p:nvPr/>
        </p:nvSpPr>
        <p:spPr>
          <a:xfrm>
            <a:off x="7809470" y="5691554"/>
            <a:ext cx="4595472" cy="629984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Kep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Dirjennakes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 Kemenkes RI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Kelulusan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Akreditasi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pelaksana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 Ujikom JFK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3C1A9404-0D26-EA53-B744-E7D012B787E7}"/>
              </a:ext>
            </a:extLst>
          </p:cNvPr>
          <p:cNvSpPr/>
          <p:nvPr/>
        </p:nvSpPr>
        <p:spPr>
          <a:xfrm>
            <a:off x="3937179" y="5688628"/>
            <a:ext cx="4734838" cy="438666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BA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Penyerahan</a:t>
            </a:r>
            <a:endParaRPr kumimoji="0" lang="en-ID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DB3FE3A-F841-2726-7970-A39333BAABC1}"/>
              </a:ext>
            </a:extLst>
          </p:cNvPr>
          <p:cNvSpPr/>
          <p:nvPr/>
        </p:nvSpPr>
        <p:spPr>
          <a:xfrm>
            <a:off x="-122664" y="5393502"/>
            <a:ext cx="4398222" cy="996408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KEP Simasdori</a:t>
            </a:r>
            <a:endParaRPr kumimoji="0" lang="en-ID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1ED29D-F9F5-5180-97DB-6C8AEA2897FB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22FDC5-C0EF-6F22-B94C-13AF711BF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1" y="296552"/>
            <a:ext cx="2732704" cy="727499"/>
          </a:xfrm>
          <a:prstGeom prst="rect">
            <a:avLst/>
          </a:prstGeom>
        </p:spPr>
      </p:pic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B8DB32DA-F2B7-0F5B-E84D-68A1B9B88D5E}"/>
              </a:ext>
            </a:extLst>
          </p:cNvPr>
          <p:cNvSpPr txBox="1">
            <a:spLocks/>
          </p:cNvSpPr>
          <p:nvPr/>
        </p:nvSpPr>
        <p:spPr>
          <a:xfrm>
            <a:off x="9140815" y="6246980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D691C-3E5C-DB81-94FA-6BB3C9F338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75" t="18198" r="35496" b="15088"/>
          <a:stretch/>
        </p:blipFill>
        <p:spPr>
          <a:xfrm>
            <a:off x="840582" y="2224172"/>
            <a:ext cx="2576751" cy="34013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F2E6C9-D4D5-CF88-5D7B-2D41388028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815" t="16313" r="35496" b="13356"/>
          <a:stretch/>
        </p:blipFill>
        <p:spPr>
          <a:xfrm>
            <a:off x="586920" y="1060584"/>
            <a:ext cx="2753086" cy="39335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59CA38-BB43-341A-3519-3E403E6337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149" t="16516" r="36374" b="15219"/>
          <a:stretch/>
        </p:blipFill>
        <p:spPr>
          <a:xfrm>
            <a:off x="4529220" y="1024051"/>
            <a:ext cx="3057829" cy="44345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D37596-1850-9F84-8269-69548789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8136" t="20405" r="38885" b="17972"/>
          <a:stretch/>
        </p:blipFill>
        <p:spPr>
          <a:xfrm>
            <a:off x="9140815" y="1167344"/>
            <a:ext cx="2801588" cy="42261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453F21-3B63-AB45-A2B5-53B8A5842C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784" t="21546" r="38885" b="12252"/>
          <a:stretch/>
        </p:blipFill>
        <p:spPr>
          <a:xfrm>
            <a:off x="8961594" y="802000"/>
            <a:ext cx="2844577" cy="4540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3D07F7E-B31C-FD4F-7BC6-9A861F6B79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380" t="23964" r="38581" b="9835"/>
          <a:stretch/>
        </p:blipFill>
        <p:spPr>
          <a:xfrm>
            <a:off x="8611941" y="534141"/>
            <a:ext cx="2930841" cy="45400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0CFC54-38B7-CD66-9F71-9974138FB1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069" t="12973" r="37770" b="8785"/>
          <a:stretch/>
        </p:blipFill>
        <p:spPr>
          <a:xfrm>
            <a:off x="8406583" y="368103"/>
            <a:ext cx="2670145" cy="43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54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6D11-5996-0CCF-1323-B06BD5741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8DF94D-E6F9-667C-7D89-53AB67626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771F21-9328-2667-3A56-91123B79C704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DE58AD-1DC2-A52D-1F47-53D56E3CAA42}"/>
              </a:ext>
            </a:extLst>
          </p:cNvPr>
          <p:cNvSpPr/>
          <p:nvPr/>
        </p:nvSpPr>
        <p:spPr>
          <a:xfrm>
            <a:off x="804263" y="1238211"/>
            <a:ext cx="9341820" cy="5473754"/>
          </a:xfrm>
          <a:prstGeom prst="rect">
            <a:avLst/>
          </a:prstGeom>
          <a:blipFill dpi="0" rotWithShape="1">
            <a:blip r:embed="rId4">
              <a:alphaModFix amt="21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E973D3D-1082-C88E-164F-08F86D286CCD}"/>
              </a:ext>
            </a:extLst>
          </p:cNvPr>
          <p:cNvSpPr txBox="1">
            <a:spLocks/>
          </p:cNvSpPr>
          <p:nvPr/>
        </p:nvSpPr>
        <p:spPr>
          <a:xfrm>
            <a:off x="9111037" y="627268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B4E6B4-37CB-3925-6953-F42783CC3FA2}"/>
              </a:ext>
            </a:extLst>
          </p:cNvPr>
          <p:cNvSpPr/>
          <p:nvPr/>
        </p:nvSpPr>
        <p:spPr>
          <a:xfrm>
            <a:off x="384132" y="363253"/>
            <a:ext cx="11423736" cy="826718"/>
          </a:xfrm>
          <a:prstGeom prst="roundRect">
            <a:avLst/>
          </a:prstGeom>
          <a:solidFill>
            <a:srgbClr val="7F3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AB0180-B912-7AAA-C81A-7441D5B5E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853" y="335349"/>
            <a:ext cx="2732704" cy="7274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2D71CF8-4756-B6C6-CFCC-330E08C2F989}"/>
              </a:ext>
            </a:extLst>
          </p:cNvPr>
          <p:cNvSpPr txBox="1">
            <a:spLocks/>
          </p:cNvSpPr>
          <p:nvPr/>
        </p:nvSpPr>
        <p:spPr>
          <a:xfrm>
            <a:off x="534443" y="514688"/>
            <a:ext cx="8682464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Britannic Bold" panose="020B0903060703020204" pitchFamily="34" charset="0"/>
                <a:cs typeface="Arial" pitchFamily="34" charset="0"/>
              </a:rPr>
              <a:t>MILESTONE PROYEK JANGKA PENDEK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A62CED-A5C9-EE0D-EF64-55C1A2DEB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213" t="31008" r="59475" b="14263"/>
          <a:stretch/>
        </p:blipFill>
        <p:spPr>
          <a:xfrm>
            <a:off x="1431748" y="1278642"/>
            <a:ext cx="9115167" cy="5064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765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50652-604D-707D-9DA5-67AD0C0F8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86B9C4-B0DB-EB49-8015-B29954687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9" y="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F62254-2AF2-80AF-EB61-5CBFD2807CAF}"/>
              </a:ext>
            </a:extLst>
          </p:cNvPr>
          <p:cNvSpPr/>
          <p:nvPr/>
        </p:nvSpPr>
        <p:spPr>
          <a:xfrm>
            <a:off x="1377862" y="524227"/>
            <a:ext cx="10484285" cy="6333772"/>
          </a:xfrm>
          <a:prstGeom prst="rect">
            <a:avLst/>
          </a:prstGeom>
          <a:blipFill dpi="0" rotWithShape="1">
            <a:blip r:embed="rId4">
              <a:alphaModFix amt="8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F113E3-1E94-C14E-948F-8246BD0C0174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CE316D-EA42-8403-A1E0-F670A4300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164" y="259631"/>
            <a:ext cx="2732704" cy="727499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AFA680EF-5396-7925-7063-FB9D707E777D}"/>
              </a:ext>
            </a:extLst>
          </p:cNvPr>
          <p:cNvSpPr/>
          <p:nvPr/>
        </p:nvSpPr>
        <p:spPr>
          <a:xfrm>
            <a:off x="402495" y="991330"/>
            <a:ext cx="4520234" cy="727499"/>
          </a:xfrm>
          <a:prstGeom prst="parallelogram">
            <a:avLst/>
          </a:prstGeom>
          <a:solidFill>
            <a:srgbClr val="C8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CAPAIAN</a:t>
            </a:r>
            <a:endParaRPr kumimoji="0" lang="en-ID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6" name="Slide Number Placeholder 10">
            <a:extLst>
              <a:ext uri="{FF2B5EF4-FFF2-40B4-BE49-F238E27FC236}">
                <a16:creationId xmlns:a16="http://schemas.microsoft.com/office/drawing/2014/main" id="{35778559-6849-12BD-0006-2ABF4A2C5C22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FCF45B2-BE56-8E72-E939-F63967F54494}"/>
              </a:ext>
            </a:extLst>
          </p:cNvPr>
          <p:cNvSpPr txBox="1">
            <a:spLocks/>
          </p:cNvSpPr>
          <p:nvPr/>
        </p:nvSpPr>
        <p:spPr>
          <a:xfrm>
            <a:off x="349817" y="1345075"/>
            <a:ext cx="11522143" cy="941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AE0A15-5F2B-21DF-BD3A-285CCAFCCAFE}"/>
              </a:ext>
            </a:extLst>
          </p:cNvPr>
          <p:cNvSpPr/>
          <p:nvPr/>
        </p:nvSpPr>
        <p:spPr>
          <a:xfrm>
            <a:off x="781138" y="2144315"/>
            <a:ext cx="10033000" cy="30253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just">
              <a:buFontTx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Seluruh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tahapan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kegiatan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lang="en-US" sz="3200" dirty="0">
                <a:solidFill>
                  <a:prstClr val="white"/>
                </a:solidFill>
              </a:rPr>
              <a:t>output dan </a:t>
            </a:r>
            <a:r>
              <a:rPr lang="en-US" sz="3200" dirty="0" err="1">
                <a:solidFill>
                  <a:prstClr val="white"/>
                </a:solidFill>
              </a:rPr>
              <a:t>tujuan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jangka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pendek</a:t>
            </a:r>
            <a:r>
              <a:rPr lang="en-US" sz="3200" dirty="0">
                <a:solidFill>
                  <a:prstClr val="white"/>
                </a:solidFill>
              </a:rPr>
              <a:t> sesuai </a:t>
            </a:r>
            <a:r>
              <a:rPr lang="en-US" sz="3200" dirty="0" err="1">
                <a:solidFill>
                  <a:prstClr val="white"/>
                </a:solidFill>
              </a:rPr>
              <a:t>rencana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telah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dilaksanakan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Tahapan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jangka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menengah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dapat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diselesaikan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pada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tahapan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jangka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pendek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44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8C761-15F4-AF48-B8E5-05A1E4A2E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9F8AFF-86D6-7192-4BCD-F9A18E3AC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C12FA1-798D-1712-5D42-5AB77A85C06C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82B487-0445-2ECB-C54F-CEAF3954EA33}"/>
              </a:ext>
            </a:extLst>
          </p:cNvPr>
          <p:cNvSpPr/>
          <p:nvPr/>
        </p:nvSpPr>
        <p:spPr>
          <a:xfrm>
            <a:off x="212942" y="1675461"/>
            <a:ext cx="6100176" cy="4994649"/>
          </a:xfrm>
          <a:prstGeom prst="rect">
            <a:avLst/>
          </a:prstGeom>
          <a:blipFill dpi="0" rotWithShape="1">
            <a:blip r:embed="rId5">
              <a:alphaModFix amt="90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F5D539C7-7456-C99A-7205-F6F88D336325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AE0212-AE15-D11D-7281-A0CC18C01CDE}"/>
              </a:ext>
            </a:extLst>
          </p:cNvPr>
          <p:cNvSpPr/>
          <p:nvPr/>
        </p:nvSpPr>
        <p:spPr>
          <a:xfrm>
            <a:off x="399021" y="363339"/>
            <a:ext cx="11423736" cy="826718"/>
          </a:xfrm>
          <a:prstGeom prst="roundRect">
            <a:avLst/>
          </a:prstGeom>
          <a:solidFill>
            <a:srgbClr val="7F3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477CBA-D7B6-0C5D-6663-DD448821C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853" y="335349"/>
            <a:ext cx="2732704" cy="7274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AD42EE0B-39ED-E09F-E59F-BA271707CFEC}"/>
              </a:ext>
            </a:extLst>
          </p:cNvPr>
          <p:cNvSpPr txBox="1">
            <a:spLocks/>
          </p:cNvSpPr>
          <p:nvPr/>
        </p:nvSpPr>
        <p:spPr>
          <a:xfrm>
            <a:off x="384132" y="430592"/>
            <a:ext cx="9264465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Britannic Bold" panose="020B0903060703020204" pitchFamily="34" charset="0"/>
                <a:cs typeface="Arial" pitchFamily="34" charset="0"/>
              </a:rPr>
              <a:t>KEPEMIMPINAN  STRATEGIS</a:t>
            </a: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9AE5C871-F2AB-DB9A-1441-F6845633AB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740758"/>
              </p:ext>
            </p:extLst>
          </p:nvPr>
        </p:nvGraphicFramePr>
        <p:xfrm>
          <a:off x="5350796" y="1432759"/>
          <a:ext cx="6457072" cy="4994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182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48E98-C0E9-6F3C-9B0B-3E9F39EE8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87CB91-7362-E76D-FCA3-3559991B3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1EEA2F-496D-AAC2-7D76-775A578FD2D0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2826-303B-B90D-AB8E-3FA4CC978327}"/>
              </a:ext>
            </a:extLst>
          </p:cNvPr>
          <p:cNvSpPr/>
          <p:nvPr/>
        </p:nvSpPr>
        <p:spPr>
          <a:xfrm>
            <a:off x="804263" y="1238211"/>
            <a:ext cx="9341820" cy="5473754"/>
          </a:xfrm>
          <a:prstGeom prst="rect">
            <a:avLst/>
          </a:prstGeom>
          <a:blipFill dpi="0" rotWithShape="1">
            <a:blip r:embed="rId4">
              <a:alphaModFix amt="21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1698A099-FF17-779D-2983-93F8D4B691C4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8C1ACE-7CAD-595E-5BB6-472BED4805A0}"/>
              </a:ext>
            </a:extLst>
          </p:cNvPr>
          <p:cNvSpPr/>
          <p:nvPr/>
        </p:nvSpPr>
        <p:spPr>
          <a:xfrm>
            <a:off x="384132" y="363253"/>
            <a:ext cx="11423736" cy="826718"/>
          </a:xfrm>
          <a:prstGeom prst="roundRect">
            <a:avLst/>
          </a:prstGeom>
          <a:solidFill>
            <a:srgbClr val="7F3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5CF83-45ED-56FA-33A1-E1D9093E3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853" y="335349"/>
            <a:ext cx="2732704" cy="7274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AA8E9FDD-2BC4-BBBD-9572-B9B2B89BDF2C}"/>
              </a:ext>
            </a:extLst>
          </p:cNvPr>
          <p:cNvSpPr txBox="1">
            <a:spLocks/>
          </p:cNvSpPr>
          <p:nvPr/>
        </p:nvSpPr>
        <p:spPr>
          <a:xfrm>
            <a:off x="384132" y="442907"/>
            <a:ext cx="8682464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Britannic Bold" panose="020B0903060703020204" pitchFamily="34" charset="0"/>
                <a:ea typeface="+mj-ea"/>
                <a:cs typeface="Arial" pitchFamily="34" charset="0"/>
              </a:rPr>
              <a:t>STRATEGI MARKETING YG TELAH DILAKSANAKAN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88C3DBF-B888-F074-FFC0-5179962DC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0981878"/>
              </p:ext>
            </p:extLst>
          </p:nvPr>
        </p:nvGraphicFramePr>
        <p:xfrm>
          <a:off x="560224" y="1269954"/>
          <a:ext cx="11121655" cy="506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90029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78428-C840-21B8-B3A5-3F5E856C0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FE4F6-824B-B301-6EBA-29C8DC2A9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77F2C7-8C3D-CF96-DAB7-6C520217263F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D765CB-98F0-FF4F-3A2C-90766D4AD528}"/>
              </a:ext>
            </a:extLst>
          </p:cNvPr>
          <p:cNvSpPr/>
          <p:nvPr/>
        </p:nvSpPr>
        <p:spPr>
          <a:xfrm>
            <a:off x="804263" y="1238211"/>
            <a:ext cx="9341820" cy="5473754"/>
          </a:xfrm>
          <a:prstGeom prst="rect">
            <a:avLst/>
          </a:prstGeom>
          <a:blipFill dpi="0" rotWithShape="1">
            <a:blip r:embed="rId4">
              <a:alphaModFix amt="21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462261E7-9E4A-655C-3CDE-F3F08801D0C2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5E19A1-7C3D-C3D8-BB6D-545DB8BEF662}"/>
              </a:ext>
            </a:extLst>
          </p:cNvPr>
          <p:cNvSpPr/>
          <p:nvPr/>
        </p:nvSpPr>
        <p:spPr>
          <a:xfrm>
            <a:off x="384132" y="363253"/>
            <a:ext cx="11423736" cy="826718"/>
          </a:xfrm>
          <a:prstGeom prst="roundRect">
            <a:avLst/>
          </a:prstGeom>
          <a:solidFill>
            <a:srgbClr val="7F3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42581D-3175-6ABF-1005-7622A2175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853" y="335349"/>
            <a:ext cx="2732704" cy="7274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5FCE27C-F11B-E9D2-C17F-F2E832439829}"/>
              </a:ext>
            </a:extLst>
          </p:cNvPr>
          <p:cNvSpPr txBox="1">
            <a:spLocks/>
          </p:cNvSpPr>
          <p:nvPr/>
        </p:nvSpPr>
        <p:spPr>
          <a:xfrm>
            <a:off x="313261" y="466117"/>
            <a:ext cx="8682464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Britannic Bold" panose="020B0903060703020204" pitchFamily="34" charset="0"/>
                <a:cs typeface="Arial" pitchFamily="34" charset="0"/>
              </a:rPr>
              <a:t>STRATEGI PENGEMBANGAN KOMPETENSI YANG DILAKSANAKAN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E4641D5-E904-9D73-6C47-D583E8BE72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367199"/>
              </p:ext>
            </p:extLst>
          </p:nvPr>
        </p:nvGraphicFramePr>
        <p:xfrm>
          <a:off x="242719" y="1697664"/>
          <a:ext cx="11766117" cy="3812909"/>
        </p:xfrm>
        <a:graphic>
          <a:graphicData uri="http://schemas.openxmlformats.org/drawingml/2006/table">
            <a:tbl>
              <a:tblPr firstRow="1" firstCol="1" bandRow="1"/>
              <a:tblGrid>
                <a:gridCol w="2678539">
                  <a:extLst>
                    <a:ext uri="{9D8B030D-6E8A-4147-A177-3AD203B41FA5}">
                      <a16:colId xmlns:a16="http://schemas.microsoft.com/office/drawing/2014/main" val="2153167838"/>
                    </a:ext>
                  </a:extLst>
                </a:gridCol>
                <a:gridCol w="4287795">
                  <a:extLst>
                    <a:ext uri="{9D8B030D-6E8A-4147-A177-3AD203B41FA5}">
                      <a16:colId xmlns:a16="http://schemas.microsoft.com/office/drawing/2014/main" val="2978566645"/>
                    </a:ext>
                  </a:extLst>
                </a:gridCol>
                <a:gridCol w="4799783">
                  <a:extLst>
                    <a:ext uri="{9D8B030D-6E8A-4147-A177-3AD203B41FA5}">
                      <a16:colId xmlns:a16="http://schemas.microsoft.com/office/drawing/2014/main" val="3142327243"/>
                    </a:ext>
                  </a:extLst>
                </a:gridCol>
              </a:tblGrid>
              <a:tr h="685945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85725" indent="-85725" algn="ctr">
                        <a:lnSpc>
                          <a:spcPct val="107000"/>
                        </a:lnSpc>
                      </a:pPr>
                      <a:r>
                        <a:rPr lang="en-ID" sz="1800" b="0" kern="100" dirty="0"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YANG TERDAMPAK </a:t>
                      </a:r>
                    </a:p>
                    <a:p>
                      <a:pPr marL="85725" indent="-85725" algn="ctr">
                        <a:lnSpc>
                          <a:spcPct val="107000"/>
                        </a:lnSpc>
                      </a:pPr>
                      <a:r>
                        <a:rPr lang="en-ID" sz="1800" b="0" kern="100" dirty="0"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PROPER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457200" indent="-457200" algn="ctr">
                        <a:lnSpc>
                          <a:spcPct val="107000"/>
                        </a:lnSpc>
                      </a:pPr>
                      <a:r>
                        <a:rPr lang="en-ID" sz="1800" b="0" kern="100" dirty="0"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PERUBAHAN KOMPETENSI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0" kern="100" dirty="0"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PELAKSANAAN PENGEMBANGAN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742426"/>
                  </a:ext>
                </a:extLst>
              </a:tr>
              <a:tr h="845308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457200" indent="-371475">
                        <a:lnSpc>
                          <a:spcPct val="107000"/>
                        </a:lnSpc>
                      </a:pP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Tim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efektif</a:t>
                      </a:r>
                      <a:endParaRPr lang="en-ID" sz="1800" kern="1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DengXia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85725" indent="0">
                        <a:lnSpc>
                          <a:spcPct val="107000"/>
                        </a:lnSpc>
                      </a:pP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Mampu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bekerja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dengan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efektif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dan </a:t>
                      </a:r>
                    </a:p>
                    <a:p>
                      <a:pPr marL="85725" indent="0">
                        <a:lnSpc>
                          <a:spcPct val="107000"/>
                        </a:lnSpc>
                      </a:pP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tepat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waktu</a:t>
                      </a:r>
                      <a:endParaRPr lang="en-ID" sz="1800" kern="1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DengXia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Sosialisasi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proper,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rapat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koordinasi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,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memberikan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target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waktu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menyiapkan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fitur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pada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sistem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informasi</a:t>
                      </a:r>
                      <a:endParaRPr lang="en-ID" sz="1800" kern="1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DengXia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838912"/>
                  </a:ext>
                </a:extLst>
              </a:tr>
              <a:tr h="1062471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85725" indent="0">
                        <a:lnSpc>
                          <a:spcPct val="107000"/>
                        </a:lnSpc>
                      </a:pP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Pembina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fungsi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SDM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jajaran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Dokkes</a:t>
                      </a:r>
                      <a:endParaRPr lang="en-ID" sz="1800" kern="1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DengXia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85725" indent="0">
                        <a:lnSpc>
                          <a:spcPct val="107000"/>
                        </a:lnSpc>
                      </a:pP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Melaksanaan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pembinaan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</a:p>
                    <a:p>
                      <a:pPr marL="85725" indent="0">
                        <a:lnSpc>
                          <a:spcPct val="107000"/>
                        </a:lnSpc>
                      </a:pP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karir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JFK PNS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Dokkes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Polri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sesuai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</a:p>
                    <a:p>
                      <a:pPr marL="85725" indent="0">
                        <a:lnSpc>
                          <a:spcPct val="107000"/>
                        </a:lnSpc>
                      </a:pP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dengan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ketentuan</a:t>
                      </a:r>
                      <a:endParaRPr lang="en-ID" sz="1800" kern="1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DengXia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Sosialisasi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,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pelatihan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dan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menyiapkan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pedoman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teknis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binkarir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JFK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61227"/>
                  </a:ext>
                </a:extLst>
              </a:tr>
              <a:tr h="1207370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457200" indent="-371475">
                        <a:lnSpc>
                          <a:spcPct val="107000"/>
                        </a:lnSpc>
                      </a:pP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PNS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Dokkes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Polri</a:t>
                      </a:r>
                      <a:endParaRPr lang="en-ID" sz="1800" kern="1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DengXia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Paham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pembinaan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karir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jabfung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rumpun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kesehatan</a:t>
                      </a:r>
                      <a:endParaRPr lang="en-ID" sz="1800" kern="1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DengXia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1588" indent="-1588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Sosialisasi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,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diskusi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,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mengikutsertakan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</a:p>
                    <a:p>
                      <a:pPr marL="1588" indent="-1588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pd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pendidikan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pengembangan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umum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yg</a:t>
                      </a:r>
                      <a:r>
                        <a:rPr lang="en-ID" sz="1800" kern="1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ID" sz="1800" kern="1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DengXian" panose="02010600030101010101" pitchFamily="2" charset="-122"/>
                          <a:cs typeface="Mangal" panose="02040503050203030202" pitchFamily="18" charset="0"/>
                        </a:rPr>
                        <a:t>berkelanjutan</a:t>
                      </a:r>
                      <a:endParaRPr lang="en-ID" sz="1800" kern="1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DengXia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3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169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D2B38-1BBC-6009-2A7C-D607CCE50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D72A99-4D6D-47AB-B9EA-08256BB2A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9" y="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CC1F8B-FCF2-3C51-0C54-E1B81DA710FD}"/>
              </a:ext>
            </a:extLst>
          </p:cNvPr>
          <p:cNvSpPr/>
          <p:nvPr/>
        </p:nvSpPr>
        <p:spPr>
          <a:xfrm>
            <a:off x="1377862" y="524227"/>
            <a:ext cx="10484285" cy="6333772"/>
          </a:xfrm>
          <a:prstGeom prst="rect">
            <a:avLst/>
          </a:prstGeom>
          <a:blipFill dpi="0" rotWithShape="1">
            <a:blip r:embed="rId4">
              <a:alphaModFix amt="8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3E0A00-D277-755B-6451-578428ED21F0}"/>
              </a:ext>
            </a:extLst>
          </p:cNvPr>
          <p:cNvSpPr/>
          <p:nvPr/>
        </p:nvSpPr>
        <p:spPr>
          <a:xfrm>
            <a:off x="212942" y="187890"/>
            <a:ext cx="11795894" cy="65101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7B248B-B517-E6C9-E463-898CFD80E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164" y="259631"/>
            <a:ext cx="2732704" cy="727499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5F31FB12-8EED-1E55-13F6-6493BBF51082}"/>
              </a:ext>
            </a:extLst>
          </p:cNvPr>
          <p:cNvSpPr/>
          <p:nvPr/>
        </p:nvSpPr>
        <p:spPr>
          <a:xfrm>
            <a:off x="402495" y="991330"/>
            <a:ext cx="4520234" cy="424905"/>
          </a:xfrm>
          <a:prstGeom prst="parallelogram">
            <a:avLst/>
          </a:prstGeom>
          <a:solidFill>
            <a:srgbClr val="C8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Selasa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 Rounded MT Bold" panose="020F0704030504030204" pitchFamily="34" charset="0"/>
                <a:cs typeface="+mn-cs"/>
              </a:rPr>
              <a:t>, 26  November 2024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16" name="Slide Number Placeholder 10">
            <a:extLst>
              <a:ext uri="{FF2B5EF4-FFF2-40B4-BE49-F238E27FC236}">
                <a16:creationId xmlns:a16="http://schemas.microsoft.com/office/drawing/2014/main" id="{97F1D17C-001F-1428-83F9-428550E02BCA}"/>
              </a:ext>
            </a:extLst>
          </p:cNvPr>
          <p:cNvSpPr txBox="1">
            <a:spLocks/>
          </p:cNvSpPr>
          <p:nvPr/>
        </p:nvSpPr>
        <p:spPr>
          <a:xfrm>
            <a:off x="9111037" y="6210059"/>
            <a:ext cx="2868021" cy="460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Implementasi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PP-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hal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 </a:t>
            </a:r>
            <a:fld id="{4153DA1C-1C1B-4582-BF3E-EE9D362CA60E}" type="slidenum">
              <a:rPr kumimoji="0" lang="en-ID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02886-2B94-F42C-3F00-A579D9846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817" y="2440310"/>
            <a:ext cx="3845736" cy="2253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4602A-087C-BF0C-2717-49BCE5117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478" y="2440310"/>
            <a:ext cx="3942120" cy="2330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FA117-E9FA-CD8D-090F-2979CF4D59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1523" y="2440311"/>
            <a:ext cx="3452607" cy="2330042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08ED79E4-6823-1988-16D2-47237EE47544}"/>
              </a:ext>
            </a:extLst>
          </p:cNvPr>
          <p:cNvSpPr txBox="1">
            <a:spLocks/>
          </p:cNvSpPr>
          <p:nvPr/>
        </p:nvSpPr>
        <p:spPr>
          <a:xfrm>
            <a:off x="349817" y="1345075"/>
            <a:ext cx="11522143" cy="941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505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Rapat Tim Efektif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membahas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Anev</a:t>
            </a:r>
            <a:r>
              <a:rPr lang="en-US" sz="20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implementasi</a:t>
            </a:r>
            <a:r>
              <a:rPr lang="en-US" sz="20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Proyek</a:t>
            </a:r>
            <a:r>
              <a:rPr lang="en-US" sz="20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 Rounded MT Bold" panose="020F0704030504030204" pitchFamily="34" charset="0"/>
                <a:cs typeface="Arial" pitchFamily="34" charset="0"/>
              </a:rPr>
              <a:t>Perubahan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47720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COLOR-A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B494B"/>
      </a:accent1>
      <a:accent2>
        <a:srgbClr val="3F3F3F"/>
      </a:accent2>
      <a:accent3>
        <a:srgbClr val="EB494B"/>
      </a:accent3>
      <a:accent4>
        <a:srgbClr val="3F3F3F"/>
      </a:accent4>
      <a:accent5>
        <a:srgbClr val="EB494B"/>
      </a:accent5>
      <a:accent6>
        <a:srgbClr val="3F3F3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6707</TotalTime>
  <Words>702</Words>
  <Application>Microsoft Office PowerPoint</Application>
  <PresentationFormat>Widescreen</PresentationFormat>
  <Paragraphs>106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Arial Narrow</vt:lpstr>
      <vt:lpstr>Arial Rounded MT Bold</vt:lpstr>
      <vt:lpstr>Britannic Bold</vt:lpstr>
      <vt:lpstr>Brush Script MT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backspace</dc:creator>
  <cp:lastModifiedBy>Gilang Amardan</cp:lastModifiedBy>
  <cp:revision>155</cp:revision>
  <cp:lastPrinted>2024-12-02T08:26:16Z</cp:lastPrinted>
  <dcterms:created xsi:type="dcterms:W3CDTF">2024-08-28T00:59:29Z</dcterms:created>
  <dcterms:modified xsi:type="dcterms:W3CDTF">2024-12-02T11:50:08Z</dcterms:modified>
</cp:coreProperties>
</file>